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85" r:id="rId4"/>
    <p:sldId id="284" r:id="rId5"/>
    <p:sldId id="277" r:id="rId6"/>
    <p:sldId id="278" r:id="rId7"/>
    <p:sldId id="279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85AED87-9E6E-F11B-C6F9-B792D22CE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333" y="57571"/>
            <a:ext cx="10733333" cy="67428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F71602-CFB8-410B-ACE8-A74BFEF40A4A}"/>
              </a:ext>
            </a:extLst>
          </p:cNvPr>
          <p:cNvSpPr txBox="1"/>
          <p:nvPr/>
        </p:nvSpPr>
        <p:spPr>
          <a:xfrm>
            <a:off x="9613392" y="2461544"/>
            <a:ext cx="106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forme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C5020E3-2B02-2344-902B-F31CA38F8900}"/>
              </a:ext>
            </a:extLst>
          </p:cNvPr>
          <p:cNvSpPr txBox="1"/>
          <p:nvPr/>
        </p:nvSpPr>
        <p:spPr>
          <a:xfrm>
            <a:off x="2360603" y="2872385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0173E5-9503-2FAB-FB39-D87667B32634}"/>
              </a:ext>
            </a:extLst>
          </p:cNvPr>
          <p:cNvSpPr txBox="1"/>
          <p:nvPr/>
        </p:nvSpPr>
        <p:spPr>
          <a:xfrm>
            <a:off x="4441518" y="3946438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72C639F-2D57-1990-A5C0-BCA924081415}"/>
              </a:ext>
            </a:extLst>
          </p:cNvPr>
          <p:cNvSpPr txBox="1"/>
          <p:nvPr/>
        </p:nvSpPr>
        <p:spPr>
          <a:xfrm>
            <a:off x="7416373" y="3946437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2E349AA-B45F-6DA8-2EDE-C8C80BABE5C2}"/>
              </a:ext>
            </a:extLst>
          </p:cNvPr>
          <p:cNvSpPr txBox="1"/>
          <p:nvPr/>
        </p:nvSpPr>
        <p:spPr>
          <a:xfrm>
            <a:off x="4343751" y="4351869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874215-5323-48D2-3A79-DDBA4AE7BC39}"/>
              </a:ext>
            </a:extLst>
          </p:cNvPr>
          <p:cNvSpPr txBox="1"/>
          <p:nvPr/>
        </p:nvSpPr>
        <p:spPr>
          <a:xfrm>
            <a:off x="4676898" y="4771166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0A92716-E60A-D9C5-9BF2-DD152094027E}"/>
              </a:ext>
            </a:extLst>
          </p:cNvPr>
          <p:cNvSpPr txBox="1"/>
          <p:nvPr/>
        </p:nvSpPr>
        <p:spPr>
          <a:xfrm>
            <a:off x="4993768" y="5232831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EE59F00-09A0-B0F1-9FB8-56D9A0127E33}"/>
              </a:ext>
            </a:extLst>
          </p:cNvPr>
          <p:cNvSpPr txBox="1"/>
          <p:nvPr/>
        </p:nvSpPr>
        <p:spPr>
          <a:xfrm>
            <a:off x="7987097" y="5990420"/>
            <a:ext cx="1087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angles</a:t>
            </a:r>
          </a:p>
        </p:txBody>
      </p:sp>
    </p:spTree>
    <p:extLst>
      <p:ext uri="{BB962C8B-B14F-4D97-AF65-F5344CB8AC3E}">
        <p14:creationId xmlns:p14="http://schemas.microsoft.com/office/powerpoint/2010/main" val="273352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DCA09D2-9F5E-D806-11E8-3261F733B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23" y="252619"/>
            <a:ext cx="11960640" cy="15848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CE89D7B-8247-32BE-01BA-0D974132D7DC}"/>
              </a:ext>
            </a:extLst>
          </p:cNvPr>
          <p:cNvSpPr txBox="1"/>
          <p:nvPr/>
        </p:nvSpPr>
        <p:spPr>
          <a:xfrm>
            <a:off x="4573972" y="121952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C396F40-9EBF-B29F-19BD-C7A5E23A5586}"/>
              </a:ext>
            </a:extLst>
          </p:cNvPr>
          <p:cNvSpPr txBox="1"/>
          <p:nvPr/>
        </p:nvSpPr>
        <p:spPr>
          <a:xfrm>
            <a:off x="5354368" y="121952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A9DF87-5A52-50F0-FBA8-B022A1137A91}"/>
              </a:ext>
            </a:extLst>
          </p:cNvPr>
          <p:cNvSpPr txBox="1"/>
          <p:nvPr/>
        </p:nvSpPr>
        <p:spPr>
          <a:xfrm>
            <a:off x="10201012" y="121251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E97CA5D-39D5-A8BB-DFCC-E86BFE04BCE4}"/>
              </a:ext>
            </a:extLst>
          </p:cNvPr>
          <p:cNvSpPr txBox="1"/>
          <p:nvPr/>
        </p:nvSpPr>
        <p:spPr>
          <a:xfrm>
            <a:off x="10981408" y="121251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1,8</a:t>
            </a:r>
          </a:p>
        </p:txBody>
      </p:sp>
    </p:spTree>
    <p:extLst>
      <p:ext uri="{BB962C8B-B14F-4D97-AF65-F5344CB8AC3E}">
        <p14:creationId xmlns:p14="http://schemas.microsoft.com/office/powerpoint/2010/main" val="223678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585DC6-D32E-0B09-C954-A355BA67A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36" y="0"/>
            <a:ext cx="10424527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175FB8B-56AC-9892-C78F-C800DA18CBE8}"/>
              </a:ext>
            </a:extLst>
          </p:cNvPr>
          <p:cNvSpPr txBox="1"/>
          <p:nvPr/>
        </p:nvSpPr>
        <p:spPr>
          <a:xfrm>
            <a:off x="8839941" y="436341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5FC3FB-95E1-1F18-EE2F-4C58A7753007}"/>
              </a:ext>
            </a:extLst>
          </p:cNvPr>
          <p:cNvSpPr txBox="1"/>
          <p:nvPr/>
        </p:nvSpPr>
        <p:spPr>
          <a:xfrm>
            <a:off x="4644205" y="2186436"/>
            <a:ext cx="1904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semblables.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BC2D85-358E-9E29-9AD3-F226D272747A}"/>
              </a:ext>
            </a:extLst>
          </p:cNvPr>
          <p:cNvSpPr txBox="1"/>
          <p:nvPr/>
        </p:nvSpPr>
        <p:spPr>
          <a:xfrm>
            <a:off x="8927859" y="2993462"/>
            <a:ext cx="1356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mesure.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FBB60C-8997-48E9-2120-574FCEA4876F}"/>
              </a:ext>
            </a:extLst>
          </p:cNvPr>
          <p:cNvSpPr txBox="1"/>
          <p:nvPr/>
        </p:nvSpPr>
        <p:spPr>
          <a:xfrm>
            <a:off x="8927859" y="4101444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proportionnelles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2AE471B-6326-1228-47EB-00F902793091}"/>
              </a:ext>
            </a:extLst>
          </p:cNvPr>
          <p:cNvSpPr txBox="1"/>
          <p:nvPr/>
        </p:nvSpPr>
        <p:spPr>
          <a:xfrm>
            <a:off x="3690609" y="4991889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AB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6FF7ED-6A54-7438-6EFD-F596F58B4AC5}"/>
              </a:ext>
            </a:extLst>
          </p:cNvPr>
          <p:cNvSpPr txBox="1"/>
          <p:nvPr/>
        </p:nvSpPr>
        <p:spPr>
          <a:xfrm>
            <a:off x="3709845" y="5453554"/>
            <a:ext cx="56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EF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1AC8E4C-BFB9-6663-B1FA-D54BC3DCD2AE}"/>
              </a:ext>
            </a:extLst>
          </p:cNvPr>
          <p:cNvSpPr txBox="1"/>
          <p:nvPr/>
        </p:nvSpPr>
        <p:spPr>
          <a:xfrm>
            <a:off x="4480030" y="5000596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AC</a:t>
            </a:r>
            <a:endParaRPr lang="fr-FR" sz="20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AE7D319-E374-BCD5-1C2B-6D4F16B688F4}"/>
              </a:ext>
            </a:extLst>
          </p:cNvPr>
          <p:cNvSpPr txBox="1"/>
          <p:nvPr/>
        </p:nvSpPr>
        <p:spPr>
          <a:xfrm>
            <a:off x="4498690" y="5453554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ED</a:t>
            </a:r>
            <a:endParaRPr lang="fr-FR" sz="20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EBFD45-AA42-6D8C-3749-80C78ABC6D71}"/>
              </a:ext>
            </a:extLst>
          </p:cNvPr>
          <p:cNvSpPr txBox="1"/>
          <p:nvPr/>
        </p:nvSpPr>
        <p:spPr>
          <a:xfrm>
            <a:off x="5271949" y="5000596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BC</a:t>
            </a:r>
            <a:endParaRPr lang="fr-FR" sz="2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2926922-7483-17C5-2670-DB9D1CAE2CE1}"/>
              </a:ext>
            </a:extLst>
          </p:cNvPr>
          <p:cNvSpPr txBox="1"/>
          <p:nvPr/>
        </p:nvSpPr>
        <p:spPr>
          <a:xfrm>
            <a:off x="5285481" y="5453554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DF</a:t>
            </a:r>
            <a:endParaRPr lang="fr-FR" sz="2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102B622-509C-B7E5-7983-EB53FC985D53}"/>
              </a:ext>
            </a:extLst>
          </p:cNvPr>
          <p:cNvSpPr txBox="1"/>
          <p:nvPr/>
        </p:nvSpPr>
        <p:spPr>
          <a:xfrm>
            <a:off x="3238446" y="6281071"/>
            <a:ext cx="2642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15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A7378-34AB-4C8A-B0E6-0C8370317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3F116D4-E4A9-C78E-250C-127D36A7E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77" y="643029"/>
            <a:ext cx="11694774" cy="405093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EB0F5F-F4A7-F9B4-DD4B-6CAE34F6B2D0}"/>
              </a:ext>
            </a:extLst>
          </p:cNvPr>
          <p:cNvSpPr txBox="1"/>
          <p:nvPr/>
        </p:nvSpPr>
        <p:spPr>
          <a:xfrm>
            <a:off x="3220541" y="1247173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8CE417E-F448-53BB-129D-94B6DC1F079C}"/>
              </a:ext>
            </a:extLst>
          </p:cNvPr>
          <p:cNvSpPr txBox="1"/>
          <p:nvPr/>
        </p:nvSpPr>
        <p:spPr>
          <a:xfrm>
            <a:off x="3327841" y="1757574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A617721-54BB-EADB-369B-DB9F2D098C8C}"/>
              </a:ext>
            </a:extLst>
          </p:cNvPr>
          <p:cNvSpPr txBox="1"/>
          <p:nvPr/>
        </p:nvSpPr>
        <p:spPr>
          <a:xfrm>
            <a:off x="4093811" y="1246954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2DC3FAC-5AA9-1858-DFAA-39AC188A1587}"/>
              </a:ext>
            </a:extLst>
          </p:cNvPr>
          <p:cNvSpPr txBox="1"/>
          <p:nvPr/>
        </p:nvSpPr>
        <p:spPr>
          <a:xfrm>
            <a:off x="4211855" y="1750149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F07E50-2967-229D-103D-6E2A10A11293}"/>
              </a:ext>
            </a:extLst>
          </p:cNvPr>
          <p:cNvSpPr txBox="1"/>
          <p:nvPr/>
        </p:nvSpPr>
        <p:spPr>
          <a:xfrm>
            <a:off x="4934037" y="1256014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A224159-AA4E-5093-C9E5-66C77CE8A0D9}"/>
              </a:ext>
            </a:extLst>
          </p:cNvPr>
          <p:cNvSpPr txBox="1"/>
          <p:nvPr/>
        </p:nvSpPr>
        <p:spPr>
          <a:xfrm>
            <a:off x="5052177" y="1750149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97A7986-5810-FBC1-F01B-7F876BA7A2A9}"/>
                  </a:ext>
                </a:extLst>
              </p:cNvPr>
              <p:cNvSpPr txBox="1"/>
              <p:nvPr/>
            </p:nvSpPr>
            <p:spPr>
              <a:xfrm>
                <a:off x="199639" y="2194762"/>
                <a:ext cx="18431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 </a:t>
                </a:r>
                <a14:m>
                  <m:oMath xmlns:m="http://schemas.openxmlformats.org/officeDocument/2006/math">
                    <m:r>
                      <a:rPr lang="fr-FR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0,8 = </a:t>
                </a:r>
                <a:r>
                  <a:rPr lang="fr-FR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2,5</a:t>
                </a: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97A7986-5810-FBC1-F01B-7F876BA7A2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39" y="2194762"/>
                <a:ext cx="1843135" cy="369332"/>
              </a:xfrm>
              <a:prstGeom prst="rect">
                <a:avLst/>
              </a:prstGeom>
              <a:blipFill>
                <a:blip r:embed="rId3"/>
                <a:stretch>
                  <a:fillRect l="-2980" t="-6557" b="-262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3752909-797D-EE00-3232-AF7CBC4BD437}"/>
                  </a:ext>
                </a:extLst>
              </p:cNvPr>
              <p:cNvSpPr txBox="1"/>
              <p:nvPr/>
            </p:nvSpPr>
            <p:spPr>
              <a:xfrm>
                <a:off x="2060173" y="2186288"/>
                <a:ext cx="18431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3 </a:t>
                </a:r>
                <a14:m>
                  <m:oMath xmlns:m="http://schemas.openxmlformats.org/officeDocument/2006/math">
                    <m:r>
                      <a:rPr lang="fr-FR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1,2 = </a:t>
                </a:r>
                <a:r>
                  <a:rPr lang="fr-FR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2,5</a:t>
                </a:r>
              </a:p>
            </p:txBody>
          </p:sp>
        </mc:Choice>
        <mc:Fallback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3752909-797D-EE00-3232-AF7CBC4BD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0173" y="2186288"/>
                <a:ext cx="1843135" cy="369332"/>
              </a:xfrm>
              <a:prstGeom prst="rect">
                <a:avLst/>
              </a:prstGeom>
              <a:blipFill>
                <a:blip r:embed="rId4"/>
                <a:stretch>
                  <a:fillRect l="-2980" t="-8333" b="-28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672F24C-7CD5-4892-9201-BB87EC8434DC}"/>
                  </a:ext>
                </a:extLst>
              </p:cNvPr>
              <p:cNvSpPr txBox="1"/>
              <p:nvPr/>
            </p:nvSpPr>
            <p:spPr>
              <a:xfrm>
                <a:off x="4047839" y="2166437"/>
                <a:ext cx="18431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4 </a:t>
                </a:r>
                <a14:m>
                  <m:oMath xmlns:m="http://schemas.openxmlformats.org/officeDocument/2006/math">
                    <m:r>
                      <a:rPr lang="fr-FR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1,6 = </a:t>
                </a:r>
                <a:r>
                  <a:rPr lang="fr-FR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2,5</a:t>
                </a: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672F24C-7CD5-4892-9201-BB87EC843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7839" y="2166437"/>
                <a:ext cx="1843135" cy="369332"/>
              </a:xfrm>
              <a:prstGeom prst="rect">
                <a:avLst/>
              </a:prstGeom>
              <a:blipFill>
                <a:blip r:embed="rId5"/>
                <a:stretch>
                  <a:fillRect l="-2649" t="-6557" b="-262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F110A491-40B3-3598-C2C7-3B55094B7BF8}"/>
              </a:ext>
            </a:extLst>
          </p:cNvPr>
          <p:cNvSpPr txBox="1"/>
          <p:nvPr/>
        </p:nvSpPr>
        <p:spPr>
          <a:xfrm>
            <a:off x="6029869" y="1494502"/>
            <a:ext cx="184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2,5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ED1BA19-F70D-A921-278D-F948478D0F5E}"/>
              </a:ext>
            </a:extLst>
          </p:cNvPr>
          <p:cNvSpPr txBox="1"/>
          <p:nvPr/>
        </p:nvSpPr>
        <p:spPr>
          <a:xfrm>
            <a:off x="2981741" y="2379428"/>
            <a:ext cx="875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1B9C179-76C3-A422-ECC2-E6FD24DBE9B8}"/>
                  </a:ext>
                </a:extLst>
              </p:cNvPr>
              <p:cNvSpPr txBox="1"/>
              <p:nvPr/>
            </p:nvSpPr>
            <p:spPr>
              <a:xfrm>
                <a:off x="217038" y="2587388"/>
                <a:ext cx="18431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0,8 </a:t>
                </a:r>
                <a14:m>
                  <m:oMath xmlns:m="http://schemas.openxmlformats.org/officeDocument/2006/math">
                    <m:r>
                      <a:rPr lang="fr-FR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 = </a:t>
                </a:r>
                <a:r>
                  <a:rPr lang="fr-FR" b="1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0,4</a:t>
                </a:r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1B9C179-76C3-A422-ECC2-E6FD24DBE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38" y="2587388"/>
                <a:ext cx="1843135" cy="369332"/>
              </a:xfrm>
              <a:prstGeom prst="rect">
                <a:avLst/>
              </a:prstGeom>
              <a:blipFill>
                <a:blip r:embed="rId6"/>
                <a:stretch>
                  <a:fillRect l="-2980" t="-6557" b="-262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037FC0E-EDE8-F3BD-FE99-B94C172ADCD1}"/>
                  </a:ext>
                </a:extLst>
              </p:cNvPr>
              <p:cNvSpPr txBox="1"/>
              <p:nvPr/>
            </p:nvSpPr>
            <p:spPr>
              <a:xfrm>
                <a:off x="2042774" y="2608263"/>
                <a:ext cx="18431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1,2 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3 = </a:t>
                </a:r>
                <a:r>
                  <a:rPr lang="fr-FR" b="1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0,4</a:t>
                </a:r>
              </a:p>
            </p:txBody>
          </p:sp>
        </mc:Choice>
        <mc:Fallback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037FC0E-EDE8-F3BD-FE99-B94C172AD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774" y="2608263"/>
                <a:ext cx="1843135" cy="369332"/>
              </a:xfrm>
              <a:prstGeom prst="rect">
                <a:avLst/>
              </a:prstGeom>
              <a:blipFill>
                <a:blip r:embed="rId7"/>
                <a:stretch>
                  <a:fillRect l="-2649" t="-8333" b="-28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7684613-1F2F-BDC8-A9A2-495D1F5C4FFB}"/>
                  </a:ext>
                </a:extLst>
              </p:cNvPr>
              <p:cNvSpPr txBox="1"/>
              <p:nvPr/>
            </p:nvSpPr>
            <p:spPr>
              <a:xfrm>
                <a:off x="3845896" y="2561024"/>
                <a:ext cx="18431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1,6 </a:t>
                </a:r>
                <a14:m>
                  <m:oMath xmlns:m="http://schemas.openxmlformats.org/officeDocument/2006/math">
                    <m:r>
                      <a:rPr lang="fr-FR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 </a:t>
                </a:r>
                <a:r>
                  <a:rPr lang="fr-FR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= </a:t>
                </a:r>
                <a:r>
                  <a:rPr lang="fr-FR" b="1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0,4</a:t>
                </a:r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7684613-1F2F-BDC8-A9A2-495D1F5C4F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5896" y="2561024"/>
                <a:ext cx="1843135" cy="369332"/>
              </a:xfrm>
              <a:prstGeom prst="rect">
                <a:avLst/>
              </a:prstGeom>
              <a:blipFill>
                <a:blip r:embed="rId8"/>
                <a:stretch>
                  <a:fillRect l="-2980" t="-6557" b="-262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BE7E7C35-322E-4BEE-A1D4-1951C6934133}"/>
              </a:ext>
            </a:extLst>
          </p:cNvPr>
          <p:cNvSpPr txBox="1"/>
          <p:nvPr/>
        </p:nvSpPr>
        <p:spPr>
          <a:xfrm>
            <a:off x="327940" y="1478538"/>
            <a:ext cx="184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omic Sans MS" panose="030F0702030302020204" pitchFamily="66" charset="0"/>
              </a:rPr>
              <a:t>0,4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562AB4F-4C97-1109-3809-E75A8A1DB669}"/>
              </a:ext>
            </a:extLst>
          </p:cNvPr>
          <p:cNvSpPr txBox="1"/>
          <p:nvPr/>
        </p:nvSpPr>
        <p:spPr>
          <a:xfrm>
            <a:off x="3296543" y="2720790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B97D04A-6325-AE4F-462C-BCA679250EBF}"/>
              </a:ext>
            </a:extLst>
          </p:cNvPr>
          <p:cNvSpPr txBox="1"/>
          <p:nvPr/>
        </p:nvSpPr>
        <p:spPr>
          <a:xfrm>
            <a:off x="3933928" y="3602759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B6558C8-406B-4BFD-344E-33573FADEF5D}"/>
              </a:ext>
            </a:extLst>
          </p:cNvPr>
          <p:cNvSpPr txBox="1"/>
          <p:nvPr/>
        </p:nvSpPr>
        <p:spPr>
          <a:xfrm>
            <a:off x="9331029" y="3634735"/>
            <a:ext cx="184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2,5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84BDAD-2345-0BB9-4D64-F3A139C4BFB1}"/>
              </a:ext>
            </a:extLst>
          </p:cNvPr>
          <p:cNvSpPr txBox="1"/>
          <p:nvPr/>
        </p:nvSpPr>
        <p:spPr>
          <a:xfrm>
            <a:off x="2879119" y="4096400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19A9F7A-41AD-1978-9251-B321D56EAB35}"/>
              </a:ext>
            </a:extLst>
          </p:cNvPr>
          <p:cNvSpPr txBox="1"/>
          <p:nvPr/>
        </p:nvSpPr>
        <p:spPr>
          <a:xfrm>
            <a:off x="7624149" y="4096400"/>
            <a:ext cx="184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0,4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806450E-EB5B-F7AC-42F2-D07C62131D5F}"/>
              </a:ext>
            </a:extLst>
          </p:cNvPr>
          <p:cNvSpPr txBox="1"/>
          <p:nvPr/>
        </p:nvSpPr>
        <p:spPr>
          <a:xfrm>
            <a:off x="3419539" y="3183451"/>
            <a:ext cx="1771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semblables</a:t>
            </a:r>
          </a:p>
        </p:txBody>
      </p:sp>
    </p:spTree>
    <p:extLst>
      <p:ext uri="{BB962C8B-B14F-4D97-AF65-F5344CB8AC3E}">
        <p14:creationId xmlns:p14="http://schemas.microsoft.com/office/powerpoint/2010/main" val="310767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1ACCC7-359B-7124-C32D-DC7F951F0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50" y="480560"/>
            <a:ext cx="11834568" cy="54352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6B7701-9037-1D2F-AF7F-BA7F6035C5F6}"/>
              </a:ext>
            </a:extLst>
          </p:cNvPr>
          <p:cNvSpPr txBox="1"/>
          <p:nvPr/>
        </p:nvSpPr>
        <p:spPr>
          <a:xfrm>
            <a:off x="6622309" y="2058751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proportionnelles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1FB6C1-8295-EED3-1FE1-3E3543A1C0AA}"/>
              </a:ext>
            </a:extLst>
          </p:cNvPr>
          <p:cNvSpPr txBox="1"/>
          <p:nvPr/>
        </p:nvSpPr>
        <p:spPr>
          <a:xfrm>
            <a:off x="5755201" y="252041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FB6E173-2083-14B7-3EA5-99B2312BA47D}"/>
              </a:ext>
            </a:extLst>
          </p:cNvPr>
          <p:cNvSpPr txBox="1"/>
          <p:nvPr/>
        </p:nvSpPr>
        <p:spPr>
          <a:xfrm>
            <a:off x="5794474" y="3013058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083D3D-7C25-03FB-1DA6-3E56D9153206}"/>
              </a:ext>
            </a:extLst>
          </p:cNvPr>
          <p:cNvSpPr txBox="1"/>
          <p:nvPr/>
        </p:nvSpPr>
        <p:spPr>
          <a:xfrm>
            <a:off x="6932067" y="2520414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780533-FD45-3301-0006-9D7E5488AC4D}"/>
              </a:ext>
            </a:extLst>
          </p:cNvPr>
          <p:cNvSpPr txBox="1"/>
          <p:nvPr/>
        </p:nvSpPr>
        <p:spPr>
          <a:xfrm>
            <a:off x="6991378" y="298523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834E21-DAE4-C1D7-E151-152612520918}"/>
              </a:ext>
            </a:extLst>
          </p:cNvPr>
          <p:cNvSpPr txBox="1"/>
          <p:nvPr/>
        </p:nvSpPr>
        <p:spPr>
          <a:xfrm>
            <a:off x="8086491" y="2520414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D0DDB0-C540-F240-E07F-E40E3C4DEBF4}"/>
              </a:ext>
            </a:extLst>
          </p:cNvPr>
          <p:cNvSpPr txBox="1"/>
          <p:nvPr/>
        </p:nvSpPr>
        <p:spPr>
          <a:xfrm>
            <a:off x="8138102" y="2996587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1C8FAC-34E7-C45C-03F7-224281536C30}"/>
              </a:ext>
            </a:extLst>
          </p:cNvPr>
          <p:cNvSpPr txBox="1"/>
          <p:nvPr/>
        </p:nvSpPr>
        <p:spPr>
          <a:xfrm>
            <a:off x="4382412" y="3740940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4B65063-140F-CBBB-5484-FCA726E7CCAD}"/>
              </a:ext>
            </a:extLst>
          </p:cNvPr>
          <p:cNvSpPr txBox="1"/>
          <p:nvPr/>
        </p:nvSpPr>
        <p:spPr>
          <a:xfrm>
            <a:off x="1199913" y="4202605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</p:spTree>
    <p:extLst>
      <p:ext uri="{BB962C8B-B14F-4D97-AF65-F5344CB8AC3E}">
        <p14:creationId xmlns:p14="http://schemas.microsoft.com/office/powerpoint/2010/main" val="16852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673969F7-1711-FA86-72BC-9EEEC7BB4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607" y="1069048"/>
            <a:ext cx="5518347" cy="46155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BEACEF-55EA-667C-28E6-BAC4F74D1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63" y="870214"/>
            <a:ext cx="5518347" cy="443038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2CECD01-E9FB-7C89-5F37-26A0B30EA707}"/>
              </a:ext>
            </a:extLst>
          </p:cNvPr>
          <p:cNvSpPr txBox="1"/>
          <p:nvPr/>
        </p:nvSpPr>
        <p:spPr>
          <a:xfrm>
            <a:off x="3207612" y="3696883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[AB]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34DE27-1E6E-2A05-C59F-F9B8340968C6}"/>
              </a:ext>
            </a:extLst>
          </p:cNvPr>
          <p:cNvSpPr txBox="1"/>
          <p:nvPr/>
        </p:nvSpPr>
        <p:spPr>
          <a:xfrm>
            <a:off x="3207612" y="4204088"/>
            <a:ext cx="83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[AC]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F696F91-D47D-E056-661F-506059B638AC}"/>
              </a:ext>
            </a:extLst>
          </p:cNvPr>
          <p:cNvSpPr txBox="1"/>
          <p:nvPr/>
        </p:nvSpPr>
        <p:spPr>
          <a:xfrm>
            <a:off x="2208892" y="4765756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(DE)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AB534E-A605-17F4-4663-C31E08C372E7}"/>
              </a:ext>
            </a:extLst>
          </p:cNvPr>
          <p:cNvSpPr txBox="1"/>
          <p:nvPr/>
        </p:nvSpPr>
        <p:spPr>
          <a:xfrm>
            <a:off x="3207612" y="4765756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(BC)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D5DD0A-B2BD-9DF7-6926-9AD64B420733}"/>
              </a:ext>
            </a:extLst>
          </p:cNvPr>
          <p:cNvSpPr txBox="1"/>
          <p:nvPr/>
        </p:nvSpPr>
        <p:spPr>
          <a:xfrm>
            <a:off x="4524741" y="4776743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385F1D-2617-4251-1AFB-E8A11DF758AF}"/>
              </a:ext>
            </a:extLst>
          </p:cNvPr>
          <p:cNvSpPr txBox="1"/>
          <p:nvPr/>
        </p:nvSpPr>
        <p:spPr>
          <a:xfrm>
            <a:off x="10091000" y="992615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Thalès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BE67367-3B72-95F3-A32E-F25FBA347E1A}"/>
              </a:ext>
            </a:extLst>
          </p:cNvPr>
          <p:cNvSpPr txBox="1"/>
          <p:nvPr/>
        </p:nvSpPr>
        <p:spPr>
          <a:xfrm>
            <a:off x="7660821" y="1355032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DCD605-E276-0D91-1543-4AE25EFE16D3}"/>
              </a:ext>
            </a:extLst>
          </p:cNvPr>
          <p:cNvSpPr txBox="1"/>
          <p:nvPr/>
        </p:nvSpPr>
        <p:spPr>
          <a:xfrm>
            <a:off x="7634417" y="1851856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2CF4842-FBAC-3075-B9FC-9B60B86DB94B}"/>
              </a:ext>
            </a:extLst>
          </p:cNvPr>
          <p:cNvSpPr txBox="1"/>
          <p:nvPr/>
        </p:nvSpPr>
        <p:spPr>
          <a:xfrm>
            <a:off x="8851552" y="1340891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8C10EC-EC4A-CD1D-DC65-E7A141E319DD}"/>
              </a:ext>
            </a:extLst>
          </p:cNvPr>
          <p:cNvSpPr txBox="1"/>
          <p:nvPr/>
        </p:nvSpPr>
        <p:spPr>
          <a:xfrm>
            <a:off x="8874367" y="1849904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202030-7EDE-5F8F-EAF0-442C4BE5F39D}"/>
              </a:ext>
            </a:extLst>
          </p:cNvPr>
          <p:cNvSpPr txBox="1"/>
          <p:nvPr/>
        </p:nvSpPr>
        <p:spPr>
          <a:xfrm>
            <a:off x="10011826" y="1337497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0037797-803D-CFC5-8055-B94E02F795AA}"/>
              </a:ext>
            </a:extLst>
          </p:cNvPr>
          <p:cNvSpPr txBox="1"/>
          <p:nvPr/>
        </p:nvSpPr>
        <p:spPr>
          <a:xfrm>
            <a:off x="10043886" y="1861975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74442B-D38A-6083-DAC8-78B561D6030B}"/>
              </a:ext>
            </a:extLst>
          </p:cNvPr>
          <p:cNvSpPr txBox="1"/>
          <p:nvPr/>
        </p:nvSpPr>
        <p:spPr>
          <a:xfrm>
            <a:off x="7619990" y="2295125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DFE4CA0-C20C-4D7D-D832-0948FED2C457}"/>
              </a:ext>
            </a:extLst>
          </p:cNvPr>
          <p:cNvSpPr txBox="1"/>
          <p:nvPr/>
        </p:nvSpPr>
        <p:spPr>
          <a:xfrm>
            <a:off x="7634417" y="2786600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DFB9B1E-B830-8B03-C403-D269228C7030}"/>
              </a:ext>
            </a:extLst>
          </p:cNvPr>
          <p:cNvSpPr txBox="1"/>
          <p:nvPr/>
        </p:nvSpPr>
        <p:spPr>
          <a:xfrm>
            <a:off x="8922271" y="227426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7DDBD7-2665-2C51-0877-063E87400759}"/>
              </a:ext>
            </a:extLst>
          </p:cNvPr>
          <p:cNvSpPr txBox="1"/>
          <p:nvPr/>
        </p:nvSpPr>
        <p:spPr>
          <a:xfrm>
            <a:off x="8851552" y="280917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B3D03E0-98D4-9608-B63B-3CAAE4F28FAE}"/>
              </a:ext>
            </a:extLst>
          </p:cNvPr>
          <p:cNvSpPr txBox="1"/>
          <p:nvPr/>
        </p:nvSpPr>
        <p:spPr>
          <a:xfrm>
            <a:off x="10127435" y="227426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AAD4ABC-FD4C-BA9B-007F-A54347A6D0F6}"/>
              </a:ext>
            </a:extLst>
          </p:cNvPr>
          <p:cNvSpPr txBox="1"/>
          <p:nvPr/>
        </p:nvSpPr>
        <p:spPr>
          <a:xfrm>
            <a:off x="10043885" y="2786600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4327508-E07D-371F-1874-29B8A21974D2}"/>
                  </a:ext>
                </a:extLst>
              </p:cNvPr>
              <p:cNvSpPr txBox="1"/>
              <p:nvPr/>
            </p:nvSpPr>
            <p:spPr>
              <a:xfrm>
                <a:off x="7006098" y="3912862"/>
                <a:ext cx="1227194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4327508-E07D-371F-1874-29B8A2197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098" y="3912862"/>
                <a:ext cx="1227194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D6629A-4B59-C223-4608-C6CE779A8FD6}"/>
                  </a:ext>
                </a:extLst>
              </p:cNvPr>
              <p:cNvSpPr txBox="1"/>
              <p:nvPr/>
            </p:nvSpPr>
            <p:spPr>
              <a:xfrm>
                <a:off x="8059368" y="4073931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D6629A-4B59-C223-4608-C6CE779A8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9368" y="4073931"/>
                <a:ext cx="111492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ZoneTexte 27">
            <a:extLst>
              <a:ext uri="{FF2B5EF4-FFF2-40B4-BE49-F238E27FC236}">
                <a16:creationId xmlns:a16="http://schemas.microsoft.com/office/drawing/2014/main" id="{03794DAD-18A7-C643-F982-EC56396D944B}"/>
              </a:ext>
            </a:extLst>
          </p:cNvPr>
          <p:cNvSpPr txBox="1"/>
          <p:nvPr/>
        </p:nvSpPr>
        <p:spPr>
          <a:xfrm>
            <a:off x="8575862" y="510785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7,5</a:t>
            </a:r>
          </a:p>
        </p:txBody>
      </p:sp>
    </p:spTree>
    <p:extLst>
      <p:ext uri="{BB962C8B-B14F-4D97-AF65-F5344CB8AC3E}">
        <p14:creationId xmlns:p14="http://schemas.microsoft.com/office/powerpoint/2010/main" val="204342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1">
            <a:extLst>
              <a:ext uri="{FF2B5EF4-FFF2-40B4-BE49-F238E27FC236}">
                <a16:creationId xmlns:a16="http://schemas.microsoft.com/office/drawing/2014/main" id="{5AE5659E-0B82-C0D6-59A9-1C5136C8C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182" y="1647526"/>
            <a:ext cx="5940257" cy="383847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1F53F8-79E8-48D3-9A6D-D1CDAC69B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36" y="812108"/>
            <a:ext cx="5768341" cy="46622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C14C470-BFD3-1C81-E945-29D51810557E}"/>
              </a:ext>
            </a:extLst>
          </p:cNvPr>
          <p:cNvSpPr txBox="1"/>
          <p:nvPr/>
        </p:nvSpPr>
        <p:spPr>
          <a:xfrm>
            <a:off x="1097304" y="3954581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36DEDC-386B-C819-4635-025BB9F7D1A0}"/>
              </a:ext>
            </a:extLst>
          </p:cNvPr>
          <p:cNvSpPr txBox="1"/>
          <p:nvPr/>
        </p:nvSpPr>
        <p:spPr>
          <a:xfrm>
            <a:off x="3477192" y="3954580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[MN]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F330D0-F5AF-6CF3-60BA-0534090E0E1A}"/>
              </a:ext>
            </a:extLst>
          </p:cNvPr>
          <p:cNvSpPr txBox="1"/>
          <p:nvPr/>
        </p:nvSpPr>
        <p:spPr>
          <a:xfrm>
            <a:off x="1095964" y="4416245"/>
            <a:ext cx="38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F22276-70B2-0C5F-2079-C359BDBD1B4F}"/>
              </a:ext>
            </a:extLst>
          </p:cNvPr>
          <p:cNvSpPr txBox="1"/>
          <p:nvPr/>
        </p:nvSpPr>
        <p:spPr>
          <a:xfrm>
            <a:off x="3477192" y="4406389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[MP]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818E2AB-3062-56E6-7398-73B05AE5AA17}"/>
              </a:ext>
            </a:extLst>
          </p:cNvPr>
          <p:cNvSpPr txBox="1"/>
          <p:nvPr/>
        </p:nvSpPr>
        <p:spPr>
          <a:xfrm>
            <a:off x="2145996" y="4877910"/>
            <a:ext cx="819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(RS)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43BCE7-469D-9733-7B73-C24F1032686F}"/>
              </a:ext>
            </a:extLst>
          </p:cNvPr>
          <p:cNvSpPr txBox="1"/>
          <p:nvPr/>
        </p:nvSpPr>
        <p:spPr>
          <a:xfrm>
            <a:off x="3109322" y="4877910"/>
            <a:ext cx="82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(PN)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B03CB4-557E-4EF6-6456-8BCDBF889227}"/>
              </a:ext>
            </a:extLst>
          </p:cNvPr>
          <p:cNvSpPr txBox="1"/>
          <p:nvPr/>
        </p:nvSpPr>
        <p:spPr>
          <a:xfrm>
            <a:off x="4328707" y="4899566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B1E0465-1275-A112-07C1-C39E5CD34F12}"/>
              </a:ext>
            </a:extLst>
          </p:cNvPr>
          <p:cNvSpPr txBox="1"/>
          <p:nvPr/>
        </p:nvSpPr>
        <p:spPr>
          <a:xfrm>
            <a:off x="9374655" y="1514737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Thalès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E6D2A8-F211-2019-3D0F-63A4FCC93FBC}"/>
              </a:ext>
            </a:extLst>
          </p:cNvPr>
          <p:cNvSpPr txBox="1"/>
          <p:nvPr/>
        </p:nvSpPr>
        <p:spPr>
          <a:xfrm>
            <a:off x="7776729" y="1986854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BC83765-C289-72DD-A544-367A9DAE80BF}"/>
              </a:ext>
            </a:extLst>
          </p:cNvPr>
          <p:cNvSpPr txBox="1"/>
          <p:nvPr/>
        </p:nvSpPr>
        <p:spPr>
          <a:xfrm>
            <a:off x="7776729" y="2448519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07A8669-FE48-0907-FE1A-5FEA67708ADE}"/>
              </a:ext>
            </a:extLst>
          </p:cNvPr>
          <p:cNvSpPr txBox="1"/>
          <p:nvPr/>
        </p:nvSpPr>
        <p:spPr>
          <a:xfrm>
            <a:off x="8891796" y="198685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95057E5-6B52-760C-7B4B-0372BDC8662F}"/>
              </a:ext>
            </a:extLst>
          </p:cNvPr>
          <p:cNvSpPr txBox="1"/>
          <p:nvPr/>
        </p:nvSpPr>
        <p:spPr>
          <a:xfrm>
            <a:off x="8940377" y="2441393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MP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BFBA906-DC10-5689-055A-747D2505FF0A}"/>
              </a:ext>
            </a:extLst>
          </p:cNvPr>
          <p:cNvSpPr txBox="1"/>
          <p:nvPr/>
        </p:nvSpPr>
        <p:spPr>
          <a:xfrm>
            <a:off x="9953964" y="1979728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9DA4044-F21F-15AA-44AF-2D5545B1F02D}"/>
              </a:ext>
            </a:extLst>
          </p:cNvPr>
          <p:cNvSpPr txBox="1"/>
          <p:nvPr/>
        </p:nvSpPr>
        <p:spPr>
          <a:xfrm>
            <a:off x="9977147" y="2448519"/>
            <a:ext cx="59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FFB9C95-8FCF-990B-0A23-A518AF4D2911}"/>
              </a:ext>
            </a:extLst>
          </p:cNvPr>
          <p:cNvSpPr txBox="1"/>
          <p:nvPr/>
        </p:nvSpPr>
        <p:spPr>
          <a:xfrm>
            <a:off x="7907660" y="278224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E020FCD-6AB4-1184-0E5C-956A7CB327A2}"/>
              </a:ext>
            </a:extLst>
          </p:cNvPr>
          <p:cNvSpPr txBox="1"/>
          <p:nvPr/>
        </p:nvSpPr>
        <p:spPr>
          <a:xfrm>
            <a:off x="7936116" y="325309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BE744CD-B771-779D-D0D8-2416FD9FD29C}"/>
              </a:ext>
            </a:extLst>
          </p:cNvPr>
          <p:cNvSpPr txBox="1"/>
          <p:nvPr/>
        </p:nvSpPr>
        <p:spPr>
          <a:xfrm>
            <a:off x="8868242" y="281140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AEE17F5-B70C-11CC-8F38-F1A28F2C62C1}"/>
              </a:ext>
            </a:extLst>
          </p:cNvPr>
          <p:cNvSpPr txBox="1"/>
          <p:nvPr/>
        </p:nvSpPr>
        <p:spPr>
          <a:xfrm>
            <a:off x="8925459" y="3262490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MP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B920624-FB96-EA03-AB63-471390958CE7}"/>
              </a:ext>
            </a:extLst>
          </p:cNvPr>
          <p:cNvSpPr txBox="1"/>
          <p:nvPr/>
        </p:nvSpPr>
        <p:spPr>
          <a:xfrm>
            <a:off x="9951897" y="2811403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E4ADD10-9C99-5B0E-6394-737016A1ACAB}"/>
              </a:ext>
            </a:extLst>
          </p:cNvPr>
          <p:cNvSpPr txBox="1"/>
          <p:nvPr/>
        </p:nvSpPr>
        <p:spPr>
          <a:xfrm>
            <a:off x="9933398" y="328351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27AC683-378A-3D41-0BF9-ECAF843EED07}"/>
                  </a:ext>
                </a:extLst>
              </p:cNvPr>
              <p:cNvSpPr txBox="1"/>
              <p:nvPr/>
            </p:nvSpPr>
            <p:spPr>
              <a:xfrm>
                <a:off x="6770909" y="4157895"/>
                <a:ext cx="134100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27AC683-378A-3D41-0BF9-ECAF843EED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909" y="4157895"/>
                <a:ext cx="1341008" cy="79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FB29DF9-8660-3AAE-565D-2315EAC99968}"/>
                  </a:ext>
                </a:extLst>
              </p:cNvPr>
              <p:cNvSpPr txBox="1"/>
              <p:nvPr/>
            </p:nvSpPr>
            <p:spPr>
              <a:xfrm>
                <a:off x="7837761" y="4363716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FB29DF9-8660-3AAE-565D-2315EAC99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761" y="4363716"/>
                <a:ext cx="111492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9EB1801-77D4-CFCD-837F-8470C8E8FF8F}"/>
                  </a:ext>
                </a:extLst>
              </p:cNvPr>
              <p:cNvSpPr txBox="1"/>
              <p:nvPr/>
            </p:nvSpPr>
            <p:spPr>
              <a:xfrm>
                <a:off x="9676673" y="4150523"/>
                <a:ext cx="134100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9EB1801-77D4-CFCD-837F-8470C8E8F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6673" y="4150523"/>
                <a:ext cx="1341008" cy="791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3F9BE85-90EE-D9B9-EB39-3398D9550D4A}"/>
                  </a:ext>
                </a:extLst>
              </p:cNvPr>
              <p:cNvSpPr txBox="1"/>
              <p:nvPr/>
            </p:nvSpPr>
            <p:spPr>
              <a:xfrm>
                <a:off x="10743525" y="4322715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3F9BE85-90EE-D9B9-EB39-3398D9550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3525" y="4322715"/>
                <a:ext cx="111492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ZoneTexte 29">
            <a:extLst>
              <a:ext uri="{FF2B5EF4-FFF2-40B4-BE49-F238E27FC236}">
                <a16:creationId xmlns:a16="http://schemas.microsoft.com/office/drawing/2014/main" id="{157795D5-D36F-FDDD-F59A-57CCE10470EB}"/>
              </a:ext>
            </a:extLst>
          </p:cNvPr>
          <p:cNvSpPr txBox="1"/>
          <p:nvPr/>
        </p:nvSpPr>
        <p:spPr>
          <a:xfrm>
            <a:off x="8175424" y="493387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6523C16-ED77-F208-9739-6B7C323EB117}"/>
              </a:ext>
            </a:extLst>
          </p:cNvPr>
          <p:cNvSpPr txBox="1"/>
          <p:nvPr/>
        </p:nvSpPr>
        <p:spPr>
          <a:xfrm>
            <a:off x="10705839" y="4957912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6,8</a:t>
            </a:r>
          </a:p>
        </p:txBody>
      </p:sp>
    </p:spTree>
    <p:extLst>
      <p:ext uri="{BB962C8B-B14F-4D97-AF65-F5344CB8AC3E}">
        <p14:creationId xmlns:p14="http://schemas.microsoft.com/office/powerpoint/2010/main" val="404150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1306</TotalTime>
  <Words>152</Words>
  <Application>Microsoft Office PowerPoint</Application>
  <PresentationFormat>Grand écran</PresentationFormat>
  <Paragraphs>100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68</cp:revision>
  <dcterms:created xsi:type="dcterms:W3CDTF">2014-09-07T17:19:12Z</dcterms:created>
  <dcterms:modified xsi:type="dcterms:W3CDTF">2024-09-06T08:43:14Z</dcterms:modified>
</cp:coreProperties>
</file>