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3" r:id="rId3"/>
    <p:sldId id="264" r:id="rId4"/>
    <p:sldId id="275" r:id="rId5"/>
    <p:sldId id="276" r:id="rId6"/>
    <p:sldId id="277" r:id="rId7"/>
    <p:sldId id="278" r:id="rId8"/>
    <p:sldId id="279" r:id="rId9"/>
    <p:sldId id="280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4ABD9C4-D9C2-4871-9C9E-60BE65DA76CF}">
          <p14:sldIdLst>
            <p14:sldId id="274"/>
            <p14:sldId id="263"/>
          </p14:sldIdLst>
        </p14:section>
        <p14:section name="Section sans titre" id="{FD795D7F-B87D-43DC-A98E-301F1ADA728A}">
          <p14:sldIdLst>
            <p14:sldId id="264"/>
            <p14:sldId id="275"/>
            <p14:sldId id="276"/>
            <p14:sldId id="277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1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3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0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C68B-70CC-44B3-89DF-BD2515B24572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1207D2D6-9326-28CF-8E19-25656B691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08" y="111034"/>
            <a:ext cx="11724834" cy="663593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5AA80B-6485-4649-82F8-02295515BF82}"/>
              </a:ext>
            </a:extLst>
          </p:cNvPr>
          <p:cNvSpPr txBox="1"/>
          <p:nvPr/>
        </p:nvSpPr>
        <p:spPr>
          <a:xfrm>
            <a:off x="1020712" y="4122114"/>
            <a:ext cx="534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4E6FCB-39D2-4813-BCFF-D80E712727FF}"/>
              </a:ext>
            </a:extLst>
          </p:cNvPr>
          <p:cNvSpPr txBox="1"/>
          <p:nvPr/>
        </p:nvSpPr>
        <p:spPr>
          <a:xfrm>
            <a:off x="988651" y="4622489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5B8DD9-1225-46D2-9AF3-7C6D047934E5}"/>
              </a:ext>
            </a:extLst>
          </p:cNvPr>
          <p:cNvSpPr txBox="1"/>
          <p:nvPr/>
        </p:nvSpPr>
        <p:spPr>
          <a:xfrm>
            <a:off x="2149979" y="4122114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9EC147-F0F6-43CC-9C0C-A505AFFACC66}"/>
              </a:ext>
            </a:extLst>
          </p:cNvPr>
          <p:cNvSpPr txBox="1"/>
          <p:nvPr/>
        </p:nvSpPr>
        <p:spPr>
          <a:xfrm>
            <a:off x="2133720" y="4625887"/>
            <a:ext cx="580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C7E7D0-4EC9-4062-91DA-8305E7ABE81D}"/>
              </a:ext>
            </a:extLst>
          </p:cNvPr>
          <p:cNvSpPr txBox="1"/>
          <p:nvPr/>
        </p:nvSpPr>
        <p:spPr>
          <a:xfrm>
            <a:off x="3276040" y="4172845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F7A988-26A6-4E5C-9A5B-B1973C9CA706}"/>
              </a:ext>
            </a:extLst>
          </p:cNvPr>
          <p:cNvSpPr txBox="1"/>
          <p:nvPr/>
        </p:nvSpPr>
        <p:spPr>
          <a:xfrm>
            <a:off x="3219133" y="4622489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F79D14-ED52-4E24-8447-BED2C7A28CD0}"/>
              </a:ext>
            </a:extLst>
          </p:cNvPr>
          <p:cNvSpPr txBox="1"/>
          <p:nvPr/>
        </p:nvSpPr>
        <p:spPr>
          <a:xfrm>
            <a:off x="494125" y="3653930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48BB097-14FF-4D51-8760-F810CF85AA01}"/>
              </a:ext>
            </a:extLst>
          </p:cNvPr>
          <p:cNvSpPr txBox="1"/>
          <p:nvPr/>
        </p:nvSpPr>
        <p:spPr>
          <a:xfrm>
            <a:off x="729551" y="5642018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papillon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2F4E3E-C500-4D33-B55D-50141071A55B}"/>
              </a:ext>
            </a:extLst>
          </p:cNvPr>
          <p:cNvSpPr txBox="1"/>
          <p:nvPr/>
        </p:nvSpPr>
        <p:spPr>
          <a:xfrm>
            <a:off x="8313502" y="6103683"/>
            <a:ext cx="1821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homothétie</a:t>
            </a:r>
          </a:p>
        </p:txBody>
      </p:sp>
    </p:spTree>
    <p:extLst>
      <p:ext uri="{BB962C8B-B14F-4D97-AF65-F5344CB8AC3E}">
        <p14:creationId xmlns:p14="http://schemas.microsoft.com/office/powerpoint/2010/main" val="313847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2DE985B0-4E48-46CC-891B-FBD7A63D3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72" y="183845"/>
            <a:ext cx="11500489" cy="649340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757372" y="1929957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(EC)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729126" y="1943312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(DB)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264599" y="1967319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57372" y="3503842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730787" y="4043305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840009" y="3534778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872647" y="404330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888375" y="3550727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914018" y="4043303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641019" y="449610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2,8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641019" y="503238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891724" y="450765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803110" y="498740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21829" y="4530797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795078" y="501829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868115" y="5449069"/>
                <a:ext cx="1341008" cy="825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15" y="5449069"/>
                <a:ext cx="1341008" cy="8252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/>
          <p:cNvSpPr txBox="1"/>
          <p:nvPr/>
        </p:nvSpPr>
        <p:spPr>
          <a:xfrm>
            <a:off x="2255788" y="5603762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4472491" y="5439094"/>
                <a:ext cx="1639167" cy="8327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491" y="5439094"/>
                <a:ext cx="1639167" cy="8327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/>
          <p:cNvSpPr txBox="1"/>
          <p:nvPr/>
        </p:nvSpPr>
        <p:spPr>
          <a:xfrm>
            <a:off x="6260751" y="5624657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 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601051" y="6050512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6327829" y="6010276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39285A2-6E47-49BB-993E-B5969AEB6C18}"/>
              </a:ext>
            </a:extLst>
          </p:cNvPr>
          <p:cNvSpPr txBox="1"/>
          <p:nvPr/>
        </p:nvSpPr>
        <p:spPr>
          <a:xfrm>
            <a:off x="4474800" y="2447247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32912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31A637-4AE0-4B9B-942E-42C465CA1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06" y="3181997"/>
            <a:ext cx="12044994" cy="343833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796755" y="3570805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732196" y="4072858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933077" y="5396225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1,5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571896" y="53962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4774000" y="5344608"/>
                <a:ext cx="1867819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5,1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1,5 </a:t>
                </a: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000" y="5344608"/>
                <a:ext cx="1867819" cy="513282"/>
              </a:xfrm>
              <a:prstGeom prst="rect">
                <a:avLst/>
              </a:prstGeom>
              <a:blipFill>
                <a:blip r:embed="rId3"/>
                <a:stretch>
                  <a:fillRect l="-4886" r="-3909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/>
          <p:cNvSpPr txBox="1"/>
          <p:nvPr/>
        </p:nvSpPr>
        <p:spPr>
          <a:xfrm>
            <a:off x="6476857" y="5866318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3625622" y="5866318"/>
            <a:ext cx="779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  <a:endParaRPr lang="fr-FR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4085110-7BE1-4AB4-B407-C31113E587D4}"/>
                  </a:ext>
                </a:extLst>
              </p:cNvPr>
              <p:cNvSpPr txBox="1"/>
              <p:nvPr/>
            </p:nvSpPr>
            <p:spPr>
              <a:xfrm>
                <a:off x="2865061" y="4652147"/>
                <a:ext cx="2696572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4,2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2,8 = 1,5</a:t>
                </a: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4085110-7BE1-4AB4-B407-C31113E58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061" y="4652147"/>
                <a:ext cx="2696572" cy="513282"/>
              </a:xfrm>
              <a:prstGeom prst="rect">
                <a:avLst/>
              </a:prstGeom>
              <a:blipFill>
                <a:blip r:embed="rId4"/>
                <a:stretch>
                  <a:fillRect l="-3620" r="-2715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89E36A84-9492-4EDC-874D-6DFE80CAF6C5}"/>
              </a:ext>
            </a:extLst>
          </p:cNvPr>
          <p:cNvSpPr txBox="1"/>
          <p:nvPr/>
        </p:nvSpPr>
        <p:spPr>
          <a:xfrm>
            <a:off x="5707909" y="4582164"/>
            <a:ext cx="34756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(rapport </a:t>
            </a:r>
          </a:p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d’agrandissement de -1,5)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DB72F8-066E-4EB5-94B7-E3ADCEF6E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289" y="103270"/>
            <a:ext cx="2932411" cy="307029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87D7868-A456-46DF-BAFF-00D30E9F7CEE}"/>
              </a:ext>
            </a:extLst>
          </p:cNvPr>
          <p:cNvSpPr txBox="1"/>
          <p:nvPr/>
        </p:nvSpPr>
        <p:spPr>
          <a:xfrm>
            <a:off x="6641819" y="537041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</a:t>
            </a:r>
          </a:p>
        </p:txBody>
      </p:sp>
    </p:spTree>
    <p:extLst>
      <p:ext uri="{BB962C8B-B14F-4D97-AF65-F5344CB8AC3E}">
        <p14:creationId xmlns:p14="http://schemas.microsoft.com/office/powerpoint/2010/main" val="36419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/>
      <p:bldP spid="20" grpId="0"/>
      <p:bldP spid="21" grpId="0"/>
      <p:bldP spid="22" grpId="0"/>
      <p:bldP spid="23" grpId="0"/>
      <p:bldP spid="25" grpId="0"/>
      <p:bldP spid="27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D5BE7C-572E-570D-4C90-B18916BAA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75" y="0"/>
            <a:ext cx="1033605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FEA438-D09F-1491-A494-678635FBC8B1}"/>
              </a:ext>
            </a:extLst>
          </p:cNvPr>
          <p:cNvSpPr txBox="1"/>
          <p:nvPr/>
        </p:nvSpPr>
        <p:spPr>
          <a:xfrm>
            <a:off x="4324517" y="844272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section plane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34DC64-B65B-1720-28B5-F79DA386158E}"/>
              </a:ext>
            </a:extLst>
          </p:cNvPr>
          <p:cNvSpPr txBox="1"/>
          <p:nvPr/>
        </p:nvSpPr>
        <p:spPr>
          <a:xfrm>
            <a:off x="1246037" y="2773220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7A936F-FB84-0A9C-FDB3-A4BD6E1B39B6}"/>
              </a:ext>
            </a:extLst>
          </p:cNvPr>
          <p:cNvSpPr txBox="1"/>
          <p:nvPr/>
        </p:nvSpPr>
        <p:spPr>
          <a:xfrm>
            <a:off x="6728083" y="3198167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</p:spTree>
    <p:extLst>
      <p:ext uri="{BB962C8B-B14F-4D97-AF65-F5344CB8AC3E}">
        <p14:creationId xmlns:p14="http://schemas.microsoft.com/office/powerpoint/2010/main" val="221929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D3E1946-B0FC-35D9-2013-E00116C85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1230"/>
            <a:ext cx="12192000" cy="35155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1F36DB-E974-CFE9-0250-A5D1BB73E788}"/>
              </a:ext>
            </a:extLst>
          </p:cNvPr>
          <p:cNvSpPr txBox="1"/>
          <p:nvPr/>
        </p:nvSpPr>
        <p:spPr>
          <a:xfrm>
            <a:off x="514517" y="4523643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identique</a:t>
            </a:r>
          </a:p>
        </p:txBody>
      </p:sp>
    </p:spTree>
    <p:extLst>
      <p:ext uri="{BB962C8B-B14F-4D97-AF65-F5344CB8AC3E}">
        <p14:creationId xmlns:p14="http://schemas.microsoft.com/office/powerpoint/2010/main" val="237500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29D05DD-15FE-5F25-286C-4BFA5C8AE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1677"/>
            <a:ext cx="12192000" cy="58146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8E299D-E42F-B92C-2A69-892B2776A36A}"/>
              </a:ext>
            </a:extLst>
          </p:cNvPr>
          <p:cNvSpPr txBox="1"/>
          <p:nvPr/>
        </p:nvSpPr>
        <p:spPr>
          <a:xfrm>
            <a:off x="497100" y="2015575"/>
            <a:ext cx="109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123D09-48B2-0002-013D-9A24D823BE7F}"/>
              </a:ext>
            </a:extLst>
          </p:cNvPr>
          <p:cNvSpPr txBox="1"/>
          <p:nvPr/>
        </p:nvSpPr>
        <p:spPr>
          <a:xfrm>
            <a:off x="562415" y="2477240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cylindre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96D3F5-3F10-4B08-C2FC-E54F1BCD6487}"/>
              </a:ext>
            </a:extLst>
          </p:cNvPr>
          <p:cNvSpPr txBox="1"/>
          <p:nvPr/>
        </p:nvSpPr>
        <p:spPr>
          <a:xfrm>
            <a:off x="3079191" y="5076638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</p:spTree>
    <p:extLst>
      <p:ext uri="{BB962C8B-B14F-4D97-AF65-F5344CB8AC3E}">
        <p14:creationId xmlns:p14="http://schemas.microsoft.com/office/powerpoint/2010/main" val="183919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1C676F2-D43B-42AB-4439-B427EC64D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447"/>
            <a:ext cx="12192000" cy="606910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5B1357-B5A7-7948-DD96-D0E8DA423894}"/>
              </a:ext>
            </a:extLst>
          </p:cNvPr>
          <p:cNvSpPr txBox="1"/>
          <p:nvPr/>
        </p:nvSpPr>
        <p:spPr>
          <a:xfrm>
            <a:off x="512457" y="2848385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0AB75B-C209-D55A-961C-7B7CFD5E52A0}"/>
              </a:ext>
            </a:extLst>
          </p:cNvPr>
          <p:cNvSpPr txBox="1"/>
          <p:nvPr/>
        </p:nvSpPr>
        <p:spPr>
          <a:xfrm>
            <a:off x="4426960" y="382809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2D044CF-84C6-B871-2822-FFA214427F30}"/>
              </a:ext>
            </a:extLst>
          </p:cNvPr>
          <p:cNvSpPr txBox="1"/>
          <p:nvPr/>
        </p:nvSpPr>
        <p:spPr>
          <a:xfrm>
            <a:off x="7065657" y="2321516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8BF5A0-4560-534D-ABF5-C8CBA13B952E}"/>
              </a:ext>
            </a:extLst>
          </p:cNvPr>
          <p:cNvSpPr txBox="1"/>
          <p:nvPr/>
        </p:nvSpPr>
        <p:spPr>
          <a:xfrm>
            <a:off x="9356011" y="382809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23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D58ACC4-250A-74F0-8E83-0175A4DF6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5554"/>
            <a:ext cx="12192000" cy="48468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147D469-89BF-83C5-D111-3CD695A71538}"/>
                  </a:ext>
                </a:extLst>
              </p:cNvPr>
              <p:cNvSpPr txBox="1"/>
              <p:nvPr/>
            </p:nvSpPr>
            <p:spPr>
              <a:xfrm>
                <a:off x="6052807" y="4761452"/>
                <a:ext cx="719492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3200" b="1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147D469-89BF-83C5-D111-3CD695A71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807" y="4761452"/>
                <a:ext cx="719492" cy="5959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C8C4D36-9C28-ED4B-26F3-99FDD2D65691}"/>
                  </a:ext>
                </a:extLst>
              </p:cNvPr>
              <p:cNvSpPr txBox="1"/>
              <p:nvPr/>
            </p:nvSpPr>
            <p:spPr>
              <a:xfrm>
                <a:off x="3902767" y="5394805"/>
                <a:ext cx="8739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𝟐𝟏𝟔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C8C4D36-9C28-ED4B-26F3-99FDD2D65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767" y="5394805"/>
                <a:ext cx="87395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D4A2A43-063F-9859-5FF3-43228B3E90C1}"/>
                  </a:ext>
                </a:extLst>
              </p:cNvPr>
              <p:cNvSpPr txBox="1"/>
              <p:nvPr/>
            </p:nvSpPr>
            <p:spPr>
              <a:xfrm>
                <a:off x="4539708" y="5400555"/>
                <a:ext cx="841834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D4A2A43-063F-9859-5FF3-43228B3E9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708" y="5400555"/>
                <a:ext cx="841834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7FCD354-94EE-5D33-0B7D-2FAA3E7AD8BD}"/>
                  </a:ext>
                </a:extLst>
              </p:cNvPr>
              <p:cNvSpPr txBox="1"/>
              <p:nvPr/>
            </p:nvSpPr>
            <p:spPr>
              <a:xfrm>
                <a:off x="3711155" y="4761452"/>
                <a:ext cx="19648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3200" b="1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7FCD354-94EE-5D33-0B7D-2FAA3E7AD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1155" y="4761452"/>
                <a:ext cx="1964833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AC2EA9D-7ACE-7EEC-F6C1-5CAEDF5BBD1B}"/>
                  </a:ext>
                </a:extLst>
              </p:cNvPr>
              <p:cNvSpPr txBox="1"/>
              <p:nvPr/>
            </p:nvSpPr>
            <p:spPr>
              <a:xfrm>
                <a:off x="7149118" y="4761452"/>
                <a:ext cx="10134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𝟐𝟏𝟔</m:t>
                      </m:r>
                    </m:oMath>
                  </m:oMathPara>
                </a14:m>
                <a:endParaRPr lang="fr-FR" sz="3200" b="1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AC2EA9D-7ACE-7EEC-F6C1-5CAEDF5BB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118" y="4761452"/>
                <a:ext cx="1013419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33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522DA1-D848-40AB-AF7D-0098F3240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2" y="279433"/>
            <a:ext cx="12006240" cy="6046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BB33A0E-521B-4C96-98A9-D8CA7339CF49}"/>
                  </a:ext>
                </a:extLst>
              </p:cNvPr>
              <p:cNvSpPr txBox="1"/>
              <p:nvPr/>
            </p:nvSpPr>
            <p:spPr>
              <a:xfrm>
                <a:off x="548466" y="1614859"/>
                <a:ext cx="579504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𝑮𝒓𝒂𝒏𝒅𝒆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𝑷𝒚𝒓𝒂𝒎𝒊𝒅𝒆</m:t>
                          </m:r>
                        </m:sub>
                      </m:sSub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BB33A0E-521B-4C96-98A9-D8CA7339C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466" y="1614859"/>
                <a:ext cx="5795048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426C1F55-933C-4AC4-B952-BC7742F52E20}"/>
              </a:ext>
            </a:extLst>
          </p:cNvPr>
          <p:cNvSpPr txBox="1"/>
          <p:nvPr/>
        </p:nvSpPr>
        <p:spPr>
          <a:xfrm>
            <a:off x="173966" y="3902038"/>
            <a:ext cx="6744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Trouvons tout d’abord le rapport de réduction qui permet </a:t>
            </a:r>
            <a:endParaRPr lang="fr-FR" sz="1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de passer de la grande à la petite pyramide.</a:t>
            </a:r>
            <a:endParaRPr lang="fr-FR" sz="1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AABD7F9-E4A6-4DC0-831A-6ED10FBA54AB}"/>
                  </a:ext>
                </a:extLst>
              </p:cNvPr>
              <p:cNvSpPr txBox="1"/>
              <p:nvPr/>
            </p:nvSpPr>
            <p:spPr>
              <a:xfrm>
                <a:off x="256484" y="4609924"/>
                <a:ext cx="2861553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AABD7F9-E4A6-4DC0-831A-6ED10FBA5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84" y="4609924"/>
                <a:ext cx="2861553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44530D0-4208-4E46-8510-3CE4E9461ED7}"/>
                  </a:ext>
                </a:extLst>
              </p:cNvPr>
              <p:cNvSpPr txBox="1"/>
              <p:nvPr/>
            </p:nvSpPr>
            <p:spPr>
              <a:xfrm>
                <a:off x="173966" y="5393728"/>
                <a:ext cx="5583388" cy="5123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𝑷𝒆𝒕𝒊𝒕𝒆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𝑷𝒚𝒓𝒂𝒎𝒊𝒅𝒆</m:t>
                          </m:r>
                        </m:sub>
                      </m:sSub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𝑮𝒓𝒂𝒏𝒅𝒆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𝑷𝒚𝒓𝒂𝒎𝒊𝒅𝒆</m:t>
                          </m:r>
                        </m:sub>
                      </m:sSub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44530D0-4208-4E46-8510-3CE4E9461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66" y="5393728"/>
                <a:ext cx="5583388" cy="5123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30BBAB-AF9A-46FB-8F3B-C222178AEE6D}"/>
                  </a:ext>
                </a:extLst>
              </p:cNvPr>
              <p:cNvSpPr txBox="1"/>
              <p:nvPr/>
            </p:nvSpPr>
            <p:spPr>
              <a:xfrm>
                <a:off x="256484" y="5824087"/>
                <a:ext cx="6097424" cy="1004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fr-FR" sz="24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30BBAB-AF9A-46FB-8F3B-C222178AE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84" y="5824087"/>
                <a:ext cx="6097424" cy="10045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E9B61F-61A9-47CD-B5AE-3DC54E959722}"/>
                  </a:ext>
                </a:extLst>
              </p:cNvPr>
              <p:cNvSpPr txBox="1"/>
              <p:nvPr/>
            </p:nvSpPr>
            <p:spPr>
              <a:xfrm>
                <a:off x="1687260" y="6110926"/>
                <a:ext cx="6097424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E9B61F-61A9-47CD-B5AE-3DC54E959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260" y="6110926"/>
                <a:ext cx="6097424" cy="470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511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126</Words>
  <Application>Microsoft Office PowerPoint</Application>
  <PresentationFormat>Grand écran</PresentationFormat>
  <Paragraphs>65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27</cp:revision>
  <dcterms:created xsi:type="dcterms:W3CDTF">2016-08-30T07:11:08Z</dcterms:created>
  <dcterms:modified xsi:type="dcterms:W3CDTF">2025-04-01T11:50:37Z</dcterms:modified>
</cp:coreProperties>
</file>