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8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6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8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66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2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00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48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3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6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29EF-5EEC-40DC-9F6A-BD0A9129A39D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8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E93091-DECC-E37B-9F09-F8167FFF0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833"/>
            <a:ext cx="12192000" cy="595633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263954" y="2600418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B78C496-83D7-4893-9573-77BEE92AAC53}"/>
              </a:ext>
            </a:extLst>
          </p:cNvPr>
          <p:cNvSpPr txBox="1"/>
          <p:nvPr/>
        </p:nvSpPr>
        <p:spPr>
          <a:xfrm>
            <a:off x="629499" y="3062083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2FC500-99EF-4942-BBD7-260A538EAEC5}"/>
              </a:ext>
            </a:extLst>
          </p:cNvPr>
          <p:cNvSpPr txBox="1"/>
          <p:nvPr/>
        </p:nvSpPr>
        <p:spPr>
          <a:xfrm>
            <a:off x="124392" y="3557304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1BAF634-2BD2-40A2-9627-A9B2DBFB81DD}"/>
              </a:ext>
            </a:extLst>
          </p:cNvPr>
          <p:cNvSpPr txBox="1"/>
          <p:nvPr/>
        </p:nvSpPr>
        <p:spPr>
          <a:xfrm>
            <a:off x="5199761" y="3523748"/>
            <a:ext cx="2058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   droit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E8B974-DD17-44BC-B246-08DC99AA6E8D}"/>
              </a:ext>
            </a:extLst>
          </p:cNvPr>
          <p:cNvSpPr txBox="1"/>
          <p:nvPr/>
        </p:nvSpPr>
        <p:spPr>
          <a:xfrm>
            <a:off x="4320314" y="5848897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004CAF-B345-484B-B39D-AEAF53674CDE}"/>
              </a:ext>
            </a:extLst>
          </p:cNvPr>
          <p:cNvSpPr txBox="1"/>
          <p:nvPr/>
        </p:nvSpPr>
        <p:spPr>
          <a:xfrm>
            <a:off x="5157267" y="5848896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0E4A1B2-30EF-4C58-A1C3-42FA178D9D4B}"/>
              </a:ext>
            </a:extLst>
          </p:cNvPr>
          <p:cNvSpPr txBox="1"/>
          <p:nvPr/>
        </p:nvSpPr>
        <p:spPr>
          <a:xfrm>
            <a:off x="5996239" y="5848896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0BF7406-C4B8-4A5C-A353-E57A571B6537}"/>
              </a:ext>
            </a:extLst>
          </p:cNvPr>
          <p:cNvSpPr txBox="1"/>
          <p:nvPr/>
        </p:nvSpPr>
        <p:spPr>
          <a:xfrm>
            <a:off x="10117447" y="5848895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</p:spTree>
    <p:extLst>
      <p:ext uri="{BB962C8B-B14F-4D97-AF65-F5344CB8AC3E}">
        <p14:creationId xmlns:p14="http://schemas.microsoft.com/office/powerpoint/2010/main" val="55616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A7962FD-B04B-4787-83FD-4273416EE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82"/>
            <a:ext cx="12192000" cy="59531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DB14E26-E4A0-4042-83A3-0EEC9487E4F7}"/>
              </a:ext>
            </a:extLst>
          </p:cNvPr>
          <p:cNvSpPr txBox="1"/>
          <p:nvPr/>
        </p:nvSpPr>
        <p:spPr>
          <a:xfrm>
            <a:off x="2574347" y="130012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MNP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97EB58-8AEA-46B6-9D87-42D0E515ECF7}"/>
              </a:ext>
            </a:extLst>
          </p:cNvPr>
          <p:cNvSpPr txBox="1"/>
          <p:nvPr/>
        </p:nvSpPr>
        <p:spPr>
          <a:xfrm>
            <a:off x="3631359" y="1255348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18A055-6497-417F-9AA9-7A020D641AB0}"/>
              </a:ext>
            </a:extLst>
          </p:cNvPr>
          <p:cNvSpPr txBox="1"/>
          <p:nvPr/>
        </p:nvSpPr>
        <p:spPr>
          <a:xfrm>
            <a:off x="5446853" y="1255348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FDCD21-CCB3-4E99-861B-C49A072027B5}"/>
              </a:ext>
            </a:extLst>
          </p:cNvPr>
          <p:cNvSpPr txBox="1"/>
          <p:nvPr/>
        </p:nvSpPr>
        <p:spPr>
          <a:xfrm>
            <a:off x="2859572" y="1717013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Pythagore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D70E3E-4364-49A2-99F6-7BFEA9EC2ADF}"/>
              </a:ext>
            </a:extLst>
          </p:cNvPr>
          <p:cNvSpPr txBox="1"/>
          <p:nvPr/>
        </p:nvSpPr>
        <p:spPr>
          <a:xfrm>
            <a:off x="1723875" y="2251611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D5DABB-1EE1-4E95-BEAC-9A9E43B79D02}"/>
              </a:ext>
            </a:extLst>
          </p:cNvPr>
          <p:cNvSpPr txBox="1"/>
          <p:nvPr/>
        </p:nvSpPr>
        <p:spPr>
          <a:xfrm>
            <a:off x="2501367" y="2251611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51D5D4-A77E-40AF-9AE1-65137A2CA7DC}"/>
              </a:ext>
            </a:extLst>
          </p:cNvPr>
          <p:cNvSpPr txBox="1"/>
          <p:nvPr/>
        </p:nvSpPr>
        <p:spPr>
          <a:xfrm>
            <a:off x="3387863" y="2251611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3171E9B-3BF4-48FC-A367-156C99C4D2D8}"/>
              </a:ext>
            </a:extLst>
          </p:cNvPr>
          <p:cNvSpPr txBox="1"/>
          <p:nvPr/>
        </p:nvSpPr>
        <p:spPr>
          <a:xfrm>
            <a:off x="1728457" y="2784083"/>
            <a:ext cx="2606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4,8² + 3,6²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FF9E93-9752-43F6-9ADF-78BE32A98189}"/>
              </a:ext>
            </a:extLst>
          </p:cNvPr>
          <p:cNvSpPr txBox="1"/>
          <p:nvPr/>
        </p:nvSpPr>
        <p:spPr>
          <a:xfrm>
            <a:off x="1710314" y="3216882"/>
            <a:ext cx="2920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23,04 + 12,96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08F28-0E78-4720-BC77-883BD05FF31E}"/>
              </a:ext>
            </a:extLst>
          </p:cNvPr>
          <p:cNvSpPr txBox="1"/>
          <p:nvPr/>
        </p:nvSpPr>
        <p:spPr>
          <a:xfrm>
            <a:off x="1710314" y="3616992"/>
            <a:ext cx="1378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36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D274202-20EB-4E9D-BB5F-E0E203F95983}"/>
                  </a:ext>
                </a:extLst>
              </p:cNvPr>
              <p:cNvSpPr txBox="1"/>
              <p:nvPr/>
            </p:nvSpPr>
            <p:spPr>
              <a:xfrm>
                <a:off x="1710313" y="4017102"/>
                <a:ext cx="1383840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NP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𝟑𝟔</m:t>
                        </m:r>
                      </m:e>
                    </m:rad>
                  </m:oMath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D274202-20EB-4E9D-BB5F-E0E203F95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313" y="4017102"/>
                <a:ext cx="1383840" cy="429092"/>
              </a:xfrm>
              <a:prstGeom prst="rect">
                <a:avLst/>
              </a:prstGeom>
              <a:blipFill>
                <a:blip r:embed="rId3"/>
                <a:stretch>
                  <a:fillRect l="-4846" t="-2857" b="-2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47F0F29A-92A1-4D2E-AF35-5032C3EF3EDB}"/>
              </a:ext>
            </a:extLst>
          </p:cNvPr>
          <p:cNvSpPr txBox="1"/>
          <p:nvPr/>
        </p:nvSpPr>
        <p:spPr>
          <a:xfrm>
            <a:off x="271554" y="4871210"/>
            <a:ext cx="2517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[NP] mesure 6 cm.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87B162C-58A0-4123-8E16-123D7C95E842}"/>
              </a:ext>
            </a:extLst>
          </p:cNvPr>
          <p:cNvSpPr txBox="1"/>
          <p:nvPr/>
        </p:nvSpPr>
        <p:spPr>
          <a:xfrm>
            <a:off x="1723875" y="4442118"/>
            <a:ext cx="1064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 = 6</a:t>
            </a:r>
          </a:p>
        </p:txBody>
      </p:sp>
    </p:spTree>
    <p:extLst>
      <p:ext uri="{BB962C8B-B14F-4D97-AF65-F5344CB8AC3E}">
        <p14:creationId xmlns:p14="http://schemas.microsoft.com/office/powerpoint/2010/main" val="59629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310AB2-06BB-47B4-A7E5-1BF961299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7171"/>
            <a:ext cx="12192000" cy="53236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06575C1-AB33-4CF0-9DFB-1A856B82F4C7}"/>
              </a:ext>
            </a:extLst>
          </p:cNvPr>
          <p:cNvSpPr txBox="1"/>
          <p:nvPr/>
        </p:nvSpPr>
        <p:spPr>
          <a:xfrm>
            <a:off x="2593646" y="1448294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ZAG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D055CC-DAFA-4800-A17E-DD3B2647611C}"/>
              </a:ext>
            </a:extLst>
          </p:cNvPr>
          <p:cNvSpPr txBox="1"/>
          <p:nvPr/>
        </p:nvSpPr>
        <p:spPr>
          <a:xfrm>
            <a:off x="3723638" y="1448294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166114-0383-42F5-A362-441E21F207A2}"/>
              </a:ext>
            </a:extLst>
          </p:cNvPr>
          <p:cNvSpPr txBox="1"/>
          <p:nvPr/>
        </p:nvSpPr>
        <p:spPr>
          <a:xfrm>
            <a:off x="5539132" y="1448294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B25157-8342-47C7-B91D-453ACDCF3534}"/>
              </a:ext>
            </a:extLst>
          </p:cNvPr>
          <p:cNvSpPr txBox="1"/>
          <p:nvPr/>
        </p:nvSpPr>
        <p:spPr>
          <a:xfrm>
            <a:off x="2951851" y="1909959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Pythagore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860F8E-2C17-4FD1-8BA1-DA3780DDE067}"/>
              </a:ext>
            </a:extLst>
          </p:cNvPr>
          <p:cNvSpPr txBox="1"/>
          <p:nvPr/>
        </p:nvSpPr>
        <p:spPr>
          <a:xfrm>
            <a:off x="1707097" y="2587170"/>
            <a:ext cx="61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8B348C-7243-4528-8B3F-14913188C15A}"/>
              </a:ext>
            </a:extLst>
          </p:cNvPr>
          <p:cNvSpPr txBox="1"/>
          <p:nvPr/>
        </p:nvSpPr>
        <p:spPr>
          <a:xfrm>
            <a:off x="2593646" y="2587169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ZG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E03E2B-2933-4B2C-B428-14B0E7223E28}"/>
              </a:ext>
            </a:extLst>
          </p:cNvPr>
          <p:cNvSpPr txBox="1"/>
          <p:nvPr/>
        </p:nvSpPr>
        <p:spPr>
          <a:xfrm>
            <a:off x="3468974" y="2587168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E815BF-7DA1-4E7D-BBF0-BEC52636CDC7}"/>
              </a:ext>
            </a:extLst>
          </p:cNvPr>
          <p:cNvSpPr txBox="1"/>
          <p:nvPr/>
        </p:nvSpPr>
        <p:spPr>
          <a:xfrm>
            <a:off x="1707097" y="3064322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AG²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D72C92-ABB8-48BE-94E2-EAF8460A1EAC}"/>
              </a:ext>
            </a:extLst>
          </p:cNvPr>
          <p:cNvSpPr txBox="1"/>
          <p:nvPr/>
        </p:nvSpPr>
        <p:spPr>
          <a:xfrm>
            <a:off x="1707096" y="3530677"/>
            <a:ext cx="1914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7² = ZG² + 5²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AE1B6BE-DAD6-4358-A8F1-C8DD61419F8B}"/>
              </a:ext>
            </a:extLst>
          </p:cNvPr>
          <p:cNvSpPr txBox="1"/>
          <p:nvPr/>
        </p:nvSpPr>
        <p:spPr>
          <a:xfrm>
            <a:off x="1688953" y="3963476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49 = ZG² + 25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51EC45-5809-41CB-9B24-6C645155AC36}"/>
              </a:ext>
            </a:extLst>
          </p:cNvPr>
          <p:cNvSpPr txBox="1"/>
          <p:nvPr/>
        </p:nvSpPr>
        <p:spPr>
          <a:xfrm>
            <a:off x="1701873" y="4502086"/>
            <a:ext cx="1991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ZG² = 49 </a:t>
            </a:r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3CDA0A7-459C-4707-B4FD-657969C81B4C}"/>
                  </a:ext>
                </a:extLst>
              </p:cNvPr>
              <p:cNvSpPr txBox="1"/>
              <p:nvPr/>
            </p:nvSpPr>
            <p:spPr>
              <a:xfrm>
                <a:off x="7122963" y="4287027"/>
                <a:ext cx="1276440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ZG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e>
                    </m:rad>
                  </m:oMath>
                </a14:m>
                <a:endParaRPr lang="fr-FR" sz="20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3CDA0A7-459C-4707-B4FD-657969C81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2963" y="4287027"/>
                <a:ext cx="1276440" cy="430118"/>
              </a:xfrm>
              <a:prstGeom prst="rect">
                <a:avLst/>
              </a:prstGeom>
              <a:blipFill>
                <a:blip r:embed="rId3"/>
                <a:stretch>
                  <a:fillRect l="-4762" b="-239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A98BE6D6-436D-4A7F-A1EE-2D43964504AD}"/>
              </a:ext>
            </a:extLst>
          </p:cNvPr>
          <p:cNvSpPr txBox="1"/>
          <p:nvPr/>
        </p:nvSpPr>
        <p:spPr>
          <a:xfrm>
            <a:off x="6096000" y="5220503"/>
            <a:ext cx="3664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[ZG] mesure environ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4,9 cm.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D2ACCA-49FE-402E-A84C-E8D3A32D7260}"/>
                  </a:ext>
                </a:extLst>
              </p:cNvPr>
              <p:cNvSpPr txBox="1"/>
              <p:nvPr/>
            </p:nvSpPr>
            <p:spPr>
              <a:xfrm>
                <a:off x="7138771" y="4750289"/>
                <a:ext cx="12650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ZG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4,9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D2ACCA-49FE-402E-A84C-E8D3A32D7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771" y="4750289"/>
                <a:ext cx="1265090" cy="400110"/>
              </a:xfrm>
              <a:prstGeom prst="rect">
                <a:avLst/>
              </a:prstGeom>
              <a:blipFill>
                <a:blip r:embed="rId4"/>
                <a:stretch>
                  <a:fillRect l="-4808" t="-7576" r="-5288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FBDF69BF-D52B-48FC-8139-978F2282998C}"/>
              </a:ext>
            </a:extLst>
          </p:cNvPr>
          <p:cNvSpPr txBox="1"/>
          <p:nvPr/>
        </p:nvSpPr>
        <p:spPr>
          <a:xfrm>
            <a:off x="2185178" y="3079800"/>
            <a:ext cx="1798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 = ZG² + ZA²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F38E54-6EBC-42C8-917A-659F1E39EED3}"/>
              </a:ext>
            </a:extLst>
          </p:cNvPr>
          <p:cNvCxnSpPr>
            <a:cxnSpLocks/>
          </p:cNvCxnSpPr>
          <p:nvPr/>
        </p:nvCxnSpPr>
        <p:spPr>
          <a:xfrm>
            <a:off x="1971904" y="4342043"/>
            <a:ext cx="664584" cy="254287"/>
          </a:xfrm>
          <a:prstGeom prst="straightConnector1">
            <a:avLst/>
          </a:prstGeom>
          <a:ln w="28575">
            <a:solidFill>
              <a:srgbClr val="FF33C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0C7D2C0F-D812-4516-87BC-C16421808F79}"/>
              </a:ext>
            </a:extLst>
          </p:cNvPr>
          <p:cNvCxnSpPr>
            <a:cxnSpLocks/>
          </p:cNvCxnSpPr>
          <p:nvPr/>
        </p:nvCxnSpPr>
        <p:spPr>
          <a:xfrm>
            <a:off x="3321563" y="4317705"/>
            <a:ext cx="77226" cy="296703"/>
          </a:xfrm>
          <a:prstGeom prst="straightConnector1">
            <a:avLst/>
          </a:prstGeom>
          <a:ln w="28575">
            <a:solidFill>
              <a:srgbClr val="FF33C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202D4D6-2632-46A1-8B5F-B4EBAEFE647D}"/>
              </a:ext>
            </a:extLst>
          </p:cNvPr>
          <p:cNvSpPr txBox="1"/>
          <p:nvPr/>
        </p:nvSpPr>
        <p:spPr>
          <a:xfrm>
            <a:off x="1688953" y="4990713"/>
            <a:ext cx="1303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ZG² = 24</a:t>
            </a:r>
          </a:p>
        </p:txBody>
      </p:sp>
    </p:spTree>
    <p:extLst>
      <p:ext uri="{BB962C8B-B14F-4D97-AF65-F5344CB8AC3E}">
        <p14:creationId xmlns:p14="http://schemas.microsoft.com/office/powerpoint/2010/main" val="30593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7A9938D-3D17-27CD-1371-19D051618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2226"/>
            <a:ext cx="12192000" cy="539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9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15B725D-636E-733B-6E7A-0B4F68ED0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36" y="0"/>
            <a:ext cx="10977327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54834F9-88E9-460E-A4B1-D42FF3D290C2}"/>
              </a:ext>
            </a:extLst>
          </p:cNvPr>
          <p:cNvSpPr txBox="1"/>
          <p:nvPr/>
        </p:nvSpPr>
        <p:spPr>
          <a:xfrm>
            <a:off x="694281" y="2060383"/>
            <a:ext cx="1789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22E733-A313-44AA-861A-3D703F233475}"/>
              </a:ext>
            </a:extLst>
          </p:cNvPr>
          <p:cNvSpPr txBox="1"/>
          <p:nvPr/>
        </p:nvSpPr>
        <p:spPr>
          <a:xfrm>
            <a:off x="489721" y="3856773"/>
            <a:ext cx="2972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Calculons séparément :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715F10-9599-43C9-9972-B0A831704180}"/>
              </a:ext>
            </a:extLst>
          </p:cNvPr>
          <p:cNvSpPr txBox="1"/>
          <p:nvPr/>
        </p:nvSpPr>
        <p:spPr>
          <a:xfrm>
            <a:off x="1122166" y="4390439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MP²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417D3FC-702F-47A1-8794-FCD9F62B18A7}"/>
                  </a:ext>
                </a:extLst>
              </p:cNvPr>
              <p:cNvSpPr txBox="1"/>
              <p:nvPr/>
            </p:nvSpPr>
            <p:spPr>
              <a:xfrm>
                <a:off x="526392" y="5804268"/>
                <a:ext cx="44630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On remarque que MP²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NP² + MN²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417D3FC-702F-47A1-8794-FCD9F62B1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92" y="5804268"/>
                <a:ext cx="4463081" cy="400110"/>
              </a:xfrm>
              <a:prstGeom prst="rect">
                <a:avLst/>
              </a:prstGeom>
              <a:blipFill>
                <a:blip r:embed="rId3"/>
                <a:stretch>
                  <a:fillRect l="-1366" t="-7576" r="-54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ACC10C8B-3ED1-4711-A065-E656E12990C6}"/>
              </a:ext>
            </a:extLst>
          </p:cNvPr>
          <p:cNvSpPr txBox="1"/>
          <p:nvPr/>
        </p:nvSpPr>
        <p:spPr>
          <a:xfrm>
            <a:off x="526392" y="6298001"/>
            <a:ext cx="109151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L’égalité du théorème de Pythagore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 vérifiée 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donc le triangle MNP est rectangle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 N.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742EC0F-4953-47E9-BEBA-9147E270D8D1}"/>
              </a:ext>
            </a:extLst>
          </p:cNvPr>
          <p:cNvCxnSpPr/>
          <p:nvPr/>
        </p:nvCxnSpPr>
        <p:spPr>
          <a:xfrm>
            <a:off x="4423306" y="4390439"/>
            <a:ext cx="0" cy="115768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281B6AA2-E5B6-4ADB-AA0D-EC37AF8C3535}"/>
              </a:ext>
            </a:extLst>
          </p:cNvPr>
          <p:cNvSpPr txBox="1"/>
          <p:nvPr/>
        </p:nvSpPr>
        <p:spPr>
          <a:xfrm>
            <a:off x="1761935" y="4422685"/>
            <a:ext cx="832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= 13²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C1F641-CF37-4662-ABB4-0D879672ED42}"/>
              </a:ext>
            </a:extLst>
          </p:cNvPr>
          <p:cNvSpPr txBox="1"/>
          <p:nvPr/>
        </p:nvSpPr>
        <p:spPr>
          <a:xfrm>
            <a:off x="1716248" y="4827280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169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9BBD09-8153-4A17-8038-76EF236EABD2}"/>
              </a:ext>
            </a:extLst>
          </p:cNvPr>
          <p:cNvSpPr txBox="1"/>
          <p:nvPr/>
        </p:nvSpPr>
        <p:spPr>
          <a:xfrm>
            <a:off x="4739807" y="4412395"/>
            <a:ext cx="1487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NP²+ MN²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4B7FF7-AD13-4A65-BD47-7F7D7DE0B192}"/>
              </a:ext>
            </a:extLst>
          </p:cNvPr>
          <p:cNvSpPr txBox="1"/>
          <p:nvPr/>
        </p:nvSpPr>
        <p:spPr>
          <a:xfrm>
            <a:off x="6068861" y="4427551"/>
            <a:ext cx="1433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= 5² + 12²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189717D-3CD6-4A0F-8234-0212415F2BB8}"/>
              </a:ext>
            </a:extLst>
          </p:cNvPr>
          <p:cNvSpPr txBox="1"/>
          <p:nvPr/>
        </p:nvSpPr>
        <p:spPr>
          <a:xfrm>
            <a:off x="6059749" y="4769224"/>
            <a:ext cx="1414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= 25 + 144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9207BB-E4EC-479D-AAD7-0157A0C58DD2}"/>
              </a:ext>
            </a:extLst>
          </p:cNvPr>
          <p:cNvSpPr txBox="1"/>
          <p:nvPr/>
        </p:nvSpPr>
        <p:spPr>
          <a:xfrm>
            <a:off x="6068861" y="5141060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169</a:t>
            </a:r>
          </a:p>
        </p:txBody>
      </p:sp>
    </p:spTree>
    <p:extLst>
      <p:ext uri="{BB962C8B-B14F-4D97-AF65-F5344CB8AC3E}">
        <p14:creationId xmlns:p14="http://schemas.microsoft.com/office/powerpoint/2010/main" val="9802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EF8E3F5-72CB-D4F9-CEC4-06C33EDCD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6" y="2064917"/>
            <a:ext cx="11260667" cy="288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3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133</Words>
  <Application>Microsoft Office PowerPoint</Application>
  <PresentationFormat>Grand écran</PresentationFormat>
  <Paragraphs>48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25</cp:revision>
  <dcterms:created xsi:type="dcterms:W3CDTF">2016-11-23T11:59:06Z</dcterms:created>
  <dcterms:modified xsi:type="dcterms:W3CDTF">2023-07-04T09:51:02Z</dcterms:modified>
</cp:coreProperties>
</file>