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7" r:id="rId7"/>
    <p:sldId id="278" r:id="rId8"/>
    <p:sldId id="279" r:id="rId9"/>
    <p:sldId id="275" r:id="rId10"/>
    <p:sldId id="280" r:id="rId11"/>
    <p:sldId id="276" r:id="rId12"/>
    <p:sldId id="281" r:id="rId13"/>
    <p:sldId id="282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17/06/2025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8B61483E-74B6-19CF-EF91-64177F65A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9580"/>
            <a:ext cx="12192000" cy="515884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E3E600-8107-462C-9DC1-80B22BB940A9}"/>
              </a:ext>
            </a:extLst>
          </p:cNvPr>
          <p:cNvSpPr txBox="1"/>
          <p:nvPr/>
        </p:nvSpPr>
        <p:spPr>
          <a:xfrm>
            <a:off x="4591640" y="2684617"/>
            <a:ext cx="14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aléatoire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BD40C2-6C8B-412D-9DF5-56923D1840A5}"/>
              </a:ext>
            </a:extLst>
          </p:cNvPr>
          <p:cNvSpPr txBox="1"/>
          <p:nvPr/>
        </p:nvSpPr>
        <p:spPr>
          <a:xfrm>
            <a:off x="988077" y="3165447"/>
            <a:ext cx="118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hasard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BDE2A8-A0AE-6C4E-305E-15E3AB3AC79E}"/>
              </a:ext>
            </a:extLst>
          </p:cNvPr>
          <p:cNvSpPr txBox="1"/>
          <p:nvPr/>
        </p:nvSpPr>
        <p:spPr>
          <a:xfrm>
            <a:off x="7801419" y="3631196"/>
            <a:ext cx="90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issue</a:t>
            </a:r>
            <a:endParaRPr lang="fr-FR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782CD41-45E0-069A-6E2D-3B2AEBAF0847}"/>
              </a:ext>
            </a:extLst>
          </p:cNvPr>
          <p:cNvSpPr txBox="1"/>
          <p:nvPr/>
        </p:nvSpPr>
        <p:spPr>
          <a:xfrm>
            <a:off x="878008" y="4154129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événement </a:t>
            </a:r>
            <a:endParaRPr lang="fr-FR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15B25A-CC22-CB80-C5FF-3A8CA84B3876}"/>
              </a:ext>
            </a:extLst>
          </p:cNvPr>
          <p:cNvSpPr txBox="1"/>
          <p:nvPr/>
        </p:nvSpPr>
        <p:spPr>
          <a:xfrm>
            <a:off x="2737813" y="5392181"/>
            <a:ext cx="14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aléatoire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0AE4BFC-7122-4FC2-E05F-E15DAA0F1BBF}"/>
              </a:ext>
            </a:extLst>
          </p:cNvPr>
          <p:cNvSpPr txBox="1"/>
          <p:nvPr/>
        </p:nvSpPr>
        <p:spPr>
          <a:xfrm>
            <a:off x="4684774" y="539218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48A3AE-01F7-F218-7F3E-195920EF757A}"/>
              </a:ext>
            </a:extLst>
          </p:cNvPr>
          <p:cNvSpPr txBox="1"/>
          <p:nvPr/>
        </p:nvSpPr>
        <p:spPr>
          <a:xfrm>
            <a:off x="6852241" y="5392181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PILE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D6F050A-DE4B-C4A4-3102-7A270AC882F8}"/>
              </a:ext>
            </a:extLst>
          </p:cNvPr>
          <p:cNvSpPr txBox="1"/>
          <p:nvPr/>
        </p:nvSpPr>
        <p:spPr>
          <a:xfrm>
            <a:off x="7886085" y="5392181"/>
            <a:ext cx="979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FACE</a:t>
            </a:r>
          </a:p>
        </p:txBody>
      </p:sp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10" grpId="0"/>
      <p:bldP spid="8" grpId="0"/>
      <p:bldP spid="9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8038C22C-E63A-FA9C-A742-91F53AFAE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0487"/>
            <a:ext cx="12192000" cy="389702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AF4F87-1D29-8296-7072-ADD129AEFCB3}"/>
              </a:ext>
            </a:extLst>
          </p:cNvPr>
          <p:cNvSpPr txBox="1"/>
          <p:nvPr/>
        </p:nvSpPr>
        <p:spPr>
          <a:xfrm>
            <a:off x="3297232" y="1911885"/>
            <a:ext cx="14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aléatoire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CA5910-1D0B-6746-C814-DFC16816C6E8}"/>
              </a:ext>
            </a:extLst>
          </p:cNvPr>
          <p:cNvSpPr txBox="1"/>
          <p:nvPr/>
        </p:nvSpPr>
        <p:spPr>
          <a:xfrm>
            <a:off x="5717705" y="1911885"/>
            <a:ext cx="1050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issues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10A06A-2BAC-5E58-7CB7-CCE4C74A9645}"/>
              </a:ext>
            </a:extLst>
          </p:cNvPr>
          <p:cNvSpPr txBox="1"/>
          <p:nvPr/>
        </p:nvSpPr>
        <p:spPr>
          <a:xfrm>
            <a:off x="7008598" y="1911884"/>
            <a:ext cx="3488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3 ; 4 ; 5 et 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AB7FC7-D8F9-291F-9597-D1CF3706B5DC}"/>
              </a:ext>
            </a:extLst>
          </p:cNvPr>
          <p:cNvSpPr txBox="1"/>
          <p:nvPr/>
        </p:nvSpPr>
        <p:spPr>
          <a:xfrm>
            <a:off x="7978528" y="238508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268853F-54B0-8947-32A8-F57228A4D746}"/>
              </a:ext>
            </a:extLst>
          </p:cNvPr>
          <p:cNvSpPr txBox="1"/>
          <p:nvPr/>
        </p:nvSpPr>
        <p:spPr>
          <a:xfrm>
            <a:off x="9260731" y="238508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145E3FE-43EA-1BF1-7F6A-F744A07D11D6}"/>
              </a:ext>
            </a:extLst>
          </p:cNvPr>
          <p:cNvSpPr txBox="1"/>
          <p:nvPr/>
        </p:nvSpPr>
        <p:spPr>
          <a:xfrm>
            <a:off x="6699838" y="2878698"/>
            <a:ext cx="1906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élémentaire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B2DDE5E-D410-5445-A05F-A7738B07C9E8}"/>
              </a:ext>
            </a:extLst>
          </p:cNvPr>
          <p:cNvSpPr txBox="1"/>
          <p:nvPr/>
        </p:nvSpPr>
        <p:spPr>
          <a:xfrm>
            <a:off x="9104595" y="337231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3F46448-E7B1-AE20-7365-17632498423F}"/>
              </a:ext>
            </a:extLst>
          </p:cNvPr>
          <p:cNvSpPr txBox="1"/>
          <p:nvPr/>
        </p:nvSpPr>
        <p:spPr>
          <a:xfrm>
            <a:off x="10386798" y="3372314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toutes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9759FF-6356-49DC-E32E-B7EAE9BC96C5}"/>
              </a:ext>
            </a:extLst>
          </p:cNvPr>
          <p:cNvSpPr txBox="1"/>
          <p:nvPr/>
        </p:nvSpPr>
        <p:spPr>
          <a:xfrm>
            <a:off x="7039674" y="3833979"/>
            <a:ext cx="1226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certain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F8F09AF-5932-EDE5-C1C7-45768891ED2F}"/>
              </a:ext>
            </a:extLst>
          </p:cNvPr>
          <p:cNvSpPr txBox="1"/>
          <p:nvPr/>
        </p:nvSpPr>
        <p:spPr>
          <a:xfrm>
            <a:off x="7930489" y="437491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01EC387-5299-D508-FB5C-F5135BCC86A5}"/>
              </a:ext>
            </a:extLst>
          </p:cNvPr>
          <p:cNvSpPr txBox="1"/>
          <p:nvPr/>
        </p:nvSpPr>
        <p:spPr>
          <a:xfrm>
            <a:off x="6945097" y="4836578"/>
            <a:ext cx="1661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impossible</a:t>
            </a:r>
          </a:p>
        </p:txBody>
      </p:sp>
    </p:spTree>
    <p:extLst>
      <p:ext uri="{BB962C8B-B14F-4D97-AF65-F5344CB8AC3E}">
        <p14:creationId xmlns:p14="http://schemas.microsoft.com/office/powerpoint/2010/main" val="6186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7B00F7-513A-0A90-6264-8DED77CC7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6660"/>
            <a:ext cx="12192000" cy="358468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4218295-F6E9-AB0C-152A-2BA1927ABCAA}"/>
              </a:ext>
            </a:extLst>
          </p:cNvPr>
          <p:cNvSpPr txBox="1"/>
          <p:nvPr/>
        </p:nvSpPr>
        <p:spPr>
          <a:xfrm>
            <a:off x="2085506" y="2224500"/>
            <a:ext cx="1770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probabilité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5B9ECE3-A374-FA0D-7A00-D91D6E216FAA}"/>
              </a:ext>
            </a:extLst>
          </p:cNvPr>
          <p:cNvSpPr txBox="1"/>
          <p:nvPr/>
        </p:nvSpPr>
        <p:spPr>
          <a:xfrm>
            <a:off x="6691373" y="2224499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chance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51CD2A-CF8C-AA94-7984-CAF8E476146D}"/>
              </a:ext>
            </a:extLst>
          </p:cNvPr>
          <p:cNvSpPr txBox="1"/>
          <p:nvPr/>
        </p:nvSpPr>
        <p:spPr>
          <a:xfrm>
            <a:off x="4309030" y="3198167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36DECC-07F5-AE69-DCAB-51C22F18F6E6}"/>
              </a:ext>
            </a:extLst>
          </p:cNvPr>
          <p:cNvSpPr txBox="1"/>
          <p:nvPr/>
        </p:nvSpPr>
        <p:spPr>
          <a:xfrm>
            <a:off x="4881462" y="3659832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3E40FA-26F0-0A70-077C-A7BE9772B6D4}"/>
              </a:ext>
            </a:extLst>
          </p:cNvPr>
          <p:cNvSpPr txBox="1"/>
          <p:nvPr/>
        </p:nvSpPr>
        <p:spPr>
          <a:xfrm>
            <a:off x="8313489" y="3659832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décimale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255D9BE-AF49-815E-4A7B-D9F62BCFE6B6}"/>
              </a:ext>
            </a:extLst>
          </p:cNvPr>
          <p:cNvSpPr txBox="1"/>
          <p:nvPr/>
        </p:nvSpPr>
        <p:spPr>
          <a:xfrm>
            <a:off x="8884239" y="4457520"/>
            <a:ext cx="2348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équiprobabilité</a:t>
            </a:r>
          </a:p>
        </p:txBody>
      </p:sp>
    </p:spTree>
    <p:extLst>
      <p:ext uri="{BB962C8B-B14F-4D97-AF65-F5344CB8AC3E}">
        <p14:creationId xmlns:p14="http://schemas.microsoft.com/office/powerpoint/2010/main" val="122096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CC0D3135-4F99-D8CD-EE9A-E19E1CC10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0576"/>
            <a:ext cx="12192000" cy="47368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7D074D7-18FA-6E44-B554-EB40CD68BA55}"/>
              </a:ext>
            </a:extLst>
          </p:cNvPr>
          <p:cNvSpPr txBox="1"/>
          <p:nvPr/>
        </p:nvSpPr>
        <p:spPr>
          <a:xfrm>
            <a:off x="798573" y="147943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1D8BE0-0188-085A-0737-7B1EA4DD5A81}"/>
              </a:ext>
            </a:extLst>
          </p:cNvPr>
          <p:cNvSpPr txBox="1"/>
          <p:nvPr/>
        </p:nvSpPr>
        <p:spPr>
          <a:xfrm>
            <a:off x="2559640" y="147943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008FF3A-52AF-FF3A-739B-E124EBB65D22}"/>
              </a:ext>
            </a:extLst>
          </p:cNvPr>
          <p:cNvSpPr txBox="1"/>
          <p:nvPr/>
        </p:nvSpPr>
        <p:spPr>
          <a:xfrm>
            <a:off x="10552173" y="12486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7E1211-89F3-2D69-500D-1515C6F6F6F1}"/>
              </a:ext>
            </a:extLst>
          </p:cNvPr>
          <p:cNvSpPr txBox="1"/>
          <p:nvPr/>
        </p:nvSpPr>
        <p:spPr>
          <a:xfrm>
            <a:off x="10563346" y="166745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C80297-CB4C-A993-CEC1-7F196F7B1B82}"/>
              </a:ext>
            </a:extLst>
          </p:cNvPr>
          <p:cNvSpPr txBox="1"/>
          <p:nvPr/>
        </p:nvSpPr>
        <p:spPr>
          <a:xfrm>
            <a:off x="7800192" y="189828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E8DA73-7190-4637-BBCF-B25599E3CC4A}"/>
              </a:ext>
            </a:extLst>
          </p:cNvPr>
          <p:cNvSpPr txBox="1"/>
          <p:nvPr/>
        </p:nvSpPr>
        <p:spPr>
          <a:xfrm>
            <a:off x="7800192" y="231128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F19D1E-D75C-F8D9-043B-5B0C682BF59D}"/>
              </a:ext>
            </a:extLst>
          </p:cNvPr>
          <p:cNvSpPr txBox="1"/>
          <p:nvPr/>
        </p:nvSpPr>
        <p:spPr>
          <a:xfrm>
            <a:off x="9375307" y="212912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E11F500-DC37-E252-DCA4-CB6E916B1063}"/>
                  </a:ext>
                </a:extLst>
              </p:cNvPr>
              <p:cNvSpPr txBox="1"/>
              <p:nvPr/>
            </p:nvSpPr>
            <p:spPr>
              <a:xfrm>
                <a:off x="7800192" y="3783572"/>
                <a:ext cx="1270924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E11F500-DC37-E252-DCA4-CB6E916B1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192" y="3783572"/>
                <a:ext cx="1270924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1847C64-372A-5C33-82ED-B025159CAC4C}"/>
                  </a:ext>
                </a:extLst>
              </p:cNvPr>
              <p:cNvSpPr txBox="1"/>
              <p:nvPr/>
            </p:nvSpPr>
            <p:spPr>
              <a:xfrm>
                <a:off x="5110870" y="4293948"/>
                <a:ext cx="1270924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1847C64-372A-5C33-82ED-B025159CA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0870" y="4293948"/>
                <a:ext cx="1270924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EDDFA3-9B9E-AFC0-68F5-D4C585B5FD49}"/>
                  </a:ext>
                </a:extLst>
              </p:cNvPr>
              <p:cNvSpPr txBox="1"/>
              <p:nvPr/>
            </p:nvSpPr>
            <p:spPr>
              <a:xfrm>
                <a:off x="3213651" y="4756436"/>
                <a:ext cx="156908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EDDFA3-9B9E-AFC0-68F5-D4C585B5F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3651" y="4756436"/>
                <a:ext cx="1569084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B45B4EE-2E40-D497-4291-E1E5954C0F30}"/>
                  </a:ext>
                </a:extLst>
              </p:cNvPr>
              <p:cNvSpPr txBox="1"/>
              <p:nvPr/>
            </p:nvSpPr>
            <p:spPr>
              <a:xfrm>
                <a:off x="8378318" y="4748933"/>
                <a:ext cx="686406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B45B4EE-2E40-D497-4291-E1E5954C0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318" y="4748933"/>
                <a:ext cx="686406" cy="791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DD894226-D118-6760-5A5B-6DBD9E29AD4F}"/>
              </a:ext>
            </a:extLst>
          </p:cNvPr>
          <p:cNvSpPr txBox="1"/>
          <p:nvPr/>
        </p:nvSpPr>
        <p:spPr>
          <a:xfrm>
            <a:off x="1170791" y="260668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4CFA4A7-5DCB-4B06-ED1E-8B9368768EA0}"/>
              </a:ext>
            </a:extLst>
          </p:cNvPr>
          <p:cNvSpPr txBox="1"/>
          <p:nvPr/>
        </p:nvSpPr>
        <p:spPr>
          <a:xfrm>
            <a:off x="3061410" y="262361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6815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1949F11-7AD5-4B5C-DCA3-DF1AD9638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1690"/>
            <a:ext cx="12192000" cy="34346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2A3A2A-C232-65D5-064B-9153910C7193}"/>
              </a:ext>
            </a:extLst>
          </p:cNvPr>
          <p:cNvSpPr txBox="1"/>
          <p:nvPr/>
        </p:nvSpPr>
        <p:spPr>
          <a:xfrm>
            <a:off x="129707" y="4044832"/>
            <a:ext cx="2991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0,22 + 0,48 = 0,7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29D21B-E240-8633-137F-41AD536F3B04}"/>
              </a:ext>
            </a:extLst>
          </p:cNvPr>
          <p:cNvSpPr txBox="1"/>
          <p:nvPr/>
        </p:nvSpPr>
        <p:spPr>
          <a:xfrm>
            <a:off x="129707" y="4506497"/>
            <a:ext cx="2244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– 0,7 = 0,3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639C36-A20C-9C9E-65D2-FC3E2C27AC60}"/>
              </a:ext>
            </a:extLst>
          </p:cNvPr>
          <p:cNvSpPr txBox="1"/>
          <p:nvPr/>
        </p:nvSpPr>
        <p:spPr>
          <a:xfrm>
            <a:off x="10780774" y="411256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8C58A5-E31D-0F44-4A54-D655494977E7}"/>
              </a:ext>
            </a:extLst>
          </p:cNvPr>
          <p:cNvSpPr txBox="1"/>
          <p:nvPr/>
        </p:nvSpPr>
        <p:spPr>
          <a:xfrm>
            <a:off x="6742174" y="190276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2F4DB0-A4D8-104D-5794-2C031A4C7F76}"/>
              </a:ext>
            </a:extLst>
          </p:cNvPr>
          <p:cNvSpPr txBox="1"/>
          <p:nvPr/>
        </p:nvSpPr>
        <p:spPr>
          <a:xfrm>
            <a:off x="7427974" y="190276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FC55E25-3260-0495-ADC3-45E66072D694}"/>
              </a:ext>
            </a:extLst>
          </p:cNvPr>
          <p:cNvSpPr txBox="1"/>
          <p:nvPr/>
        </p:nvSpPr>
        <p:spPr>
          <a:xfrm>
            <a:off x="8938078" y="23644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9219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7E8589C5-8685-465B-523C-4677403F8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274"/>
            <a:ext cx="12192000" cy="62054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61FCC94-4EC3-E157-C2B7-ADED0E659A82}"/>
                  </a:ext>
                </a:extLst>
              </p:cNvPr>
              <p:cNvSpPr txBox="1"/>
              <p:nvPr/>
            </p:nvSpPr>
            <p:spPr>
              <a:xfrm>
                <a:off x="5489238" y="765583"/>
                <a:ext cx="1091773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61FCC94-4EC3-E157-C2B7-ADED0E659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9238" y="765583"/>
                <a:ext cx="1091773" cy="6705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2499B03-FEB4-36C5-5946-03FD7C6C4833}"/>
                  </a:ext>
                </a:extLst>
              </p:cNvPr>
              <p:cNvSpPr txBox="1"/>
              <p:nvPr/>
            </p:nvSpPr>
            <p:spPr>
              <a:xfrm>
                <a:off x="7385771" y="708965"/>
                <a:ext cx="1983941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2499B03-FEB4-36C5-5946-03FD7C6C4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5771" y="708965"/>
                <a:ext cx="1983941" cy="6685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3D7FF9F-CFA1-B53F-4B6E-DAAF615467E0}"/>
                  </a:ext>
                </a:extLst>
              </p:cNvPr>
              <p:cNvSpPr txBox="1"/>
              <p:nvPr/>
            </p:nvSpPr>
            <p:spPr>
              <a:xfrm>
                <a:off x="6962438" y="1301633"/>
                <a:ext cx="1830053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3D7FF9F-CFA1-B53F-4B6E-DAAF61546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38" y="1301633"/>
                <a:ext cx="1830053" cy="6685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E1B1731-15AF-7203-A8D2-96A451CDF802}"/>
                  </a:ext>
                </a:extLst>
              </p:cNvPr>
              <p:cNvSpPr txBox="1"/>
              <p:nvPr/>
            </p:nvSpPr>
            <p:spPr>
              <a:xfrm>
                <a:off x="8628031" y="1790562"/>
                <a:ext cx="1091774" cy="676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E1B1731-15AF-7203-A8D2-96A451CDF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8031" y="1790562"/>
                <a:ext cx="1091774" cy="6768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A7B3DA-109C-A619-6F3E-4F7B56A82B73}"/>
                  </a:ext>
                </a:extLst>
              </p:cNvPr>
              <p:cNvSpPr txBox="1"/>
              <p:nvPr/>
            </p:nvSpPr>
            <p:spPr>
              <a:xfrm>
                <a:off x="7192185" y="2292145"/>
                <a:ext cx="603050" cy="674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A7B3DA-109C-A619-6F3E-4F7B56A82B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185" y="2292145"/>
                <a:ext cx="603050" cy="6748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77515E-1CD7-C220-B3FE-40AE710DB89F}"/>
                  </a:ext>
                </a:extLst>
              </p:cNvPr>
              <p:cNvSpPr txBox="1"/>
              <p:nvPr/>
            </p:nvSpPr>
            <p:spPr>
              <a:xfrm>
                <a:off x="1916305" y="5831301"/>
                <a:ext cx="1187441" cy="670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77515E-1CD7-C220-B3FE-40AE710DB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6305" y="5831301"/>
                <a:ext cx="1187441" cy="6705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A8F2EAB-F570-C634-2D43-9C53FA318356}"/>
                  </a:ext>
                </a:extLst>
              </p:cNvPr>
              <p:cNvSpPr txBox="1"/>
              <p:nvPr/>
            </p:nvSpPr>
            <p:spPr>
              <a:xfrm>
                <a:off x="8082145" y="4826530"/>
                <a:ext cx="1983941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A8F2EAB-F570-C634-2D43-9C53FA318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2145" y="4826530"/>
                <a:ext cx="1983941" cy="67056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14ECFFA-176E-7A6A-4E23-66A4E69AD673}"/>
                  </a:ext>
                </a:extLst>
              </p:cNvPr>
              <p:cNvSpPr txBox="1"/>
              <p:nvPr/>
            </p:nvSpPr>
            <p:spPr>
              <a:xfrm>
                <a:off x="8542369" y="5813751"/>
                <a:ext cx="1983941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14ECFFA-176E-7A6A-4E23-66A4E69AD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369" y="5813751"/>
                <a:ext cx="1983941" cy="67056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879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804B88F-873E-87C8-6C45-D42DF4434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77" y="0"/>
            <a:ext cx="11523245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4C64208-0D9A-49BF-4DAF-2F4E7D442F9D}"/>
                  </a:ext>
                </a:extLst>
              </p:cNvPr>
              <p:cNvSpPr txBox="1"/>
              <p:nvPr/>
            </p:nvSpPr>
            <p:spPr>
              <a:xfrm>
                <a:off x="4889252" y="1149145"/>
                <a:ext cx="1091773" cy="6706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4C64208-0D9A-49BF-4DAF-2F4E7D442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9252" y="1149145"/>
                <a:ext cx="1091773" cy="6706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36B9ED4-A79D-AD1F-AAE0-65FC64FB0F18}"/>
                  </a:ext>
                </a:extLst>
              </p:cNvPr>
              <p:cNvSpPr txBox="1"/>
              <p:nvPr/>
            </p:nvSpPr>
            <p:spPr>
              <a:xfrm>
                <a:off x="6095999" y="1597878"/>
                <a:ext cx="866648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36B9ED4-A79D-AD1F-AAE0-65FC64FB0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1597878"/>
                <a:ext cx="866648" cy="6705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8F13478-F6C8-838E-E138-A295D0146D6C}"/>
                  </a:ext>
                </a:extLst>
              </p:cNvPr>
              <p:cNvSpPr txBox="1"/>
              <p:nvPr/>
            </p:nvSpPr>
            <p:spPr>
              <a:xfrm>
                <a:off x="5321052" y="2097412"/>
                <a:ext cx="1983941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8F13478-F6C8-838E-E138-A295D0146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052" y="2097412"/>
                <a:ext cx="1983941" cy="6705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90E7F6C-4EC7-74B1-47D9-85D2404169B9}"/>
                  </a:ext>
                </a:extLst>
              </p:cNvPr>
              <p:cNvSpPr txBox="1"/>
              <p:nvPr/>
            </p:nvSpPr>
            <p:spPr>
              <a:xfrm>
                <a:off x="6416760" y="2546080"/>
                <a:ext cx="1734386" cy="6706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90E7F6C-4EC7-74B1-47D9-85D240416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6760" y="2546080"/>
                <a:ext cx="1734386" cy="6706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CE3CE6B5-08BC-2EF2-A644-2B934B540C13}"/>
              </a:ext>
            </a:extLst>
          </p:cNvPr>
          <p:cNvSpPr txBox="1"/>
          <p:nvPr/>
        </p:nvSpPr>
        <p:spPr>
          <a:xfrm>
            <a:off x="646173" y="5772033"/>
            <a:ext cx="3179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0,12 + 0,46 = 0,58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EA05C76-7014-6FB0-C666-15E32D3157AA}"/>
              </a:ext>
            </a:extLst>
          </p:cNvPr>
          <p:cNvSpPr txBox="1"/>
          <p:nvPr/>
        </p:nvSpPr>
        <p:spPr>
          <a:xfrm>
            <a:off x="646173" y="6227463"/>
            <a:ext cx="2619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– 0,58 = 0,42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5AB389-16B5-39E2-A861-57BC91ECECDF}"/>
              </a:ext>
            </a:extLst>
          </p:cNvPr>
          <p:cNvSpPr txBox="1"/>
          <p:nvPr/>
        </p:nvSpPr>
        <p:spPr>
          <a:xfrm>
            <a:off x="6529323" y="5670433"/>
            <a:ext cx="1417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 jetons</a:t>
            </a:r>
          </a:p>
        </p:txBody>
      </p:sp>
    </p:spTree>
    <p:extLst>
      <p:ext uri="{BB962C8B-B14F-4D97-AF65-F5344CB8AC3E}">
        <p14:creationId xmlns:p14="http://schemas.microsoft.com/office/powerpoint/2010/main" val="383981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19762C-4D64-07B7-CB9A-B36907994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659"/>
            <a:ext cx="12192000" cy="623268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A60435B-E78F-F23E-214D-7D512211BEA1}"/>
              </a:ext>
            </a:extLst>
          </p:cNvPr>
          <p:cNvSpPr txBox="1"/>
          <p:nvPr/>
        </p:nvSpPr>
        <p:spPr>
          <a:xfrm>
            <a:off x="6767573" y="2630900"/>
            <a:ext cx="26645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tu as fait un double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31EBFE0-F43F-3EF6-C051-DB72D9D8803E}"/>
              </a:ext>
            </a:extLst>
          </p:cNvPr>
          <p:cNvSpPr txBox="1"/>
          <p:nvPr/>
        </p:nvSpPr>
        <p:spPr>
          <a:xfrm>
            <a:off x="8545573" y="3608457"/>
            <a:ext cx="144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Lancé Dé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2577A3-29C5-8622-6360-56CB59DA8F92}"/>
              </a:ext>
            </a:extLst>
          </p:cNvPr>
          <p:cNvSpPr txBox="1"/>
          <p:nvPr/>
        </p:nvSpPr>
        <p:spPr>
          <a:xfrm>
            <a:off x="10213506" y="3608457"/>
            <a:ext cx="144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Lancé Dé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EDF8D23-B486-99FC-A629-5FBBD2939616}"/>
              </a:ext>
            </a:extLst>
          </p:cNvPr>
          <p:cNvSpPr txBox="1"/>
          <p:nvPr/>
        </p:nvSpPr>
        <p:spPr>
          <a:xfrm>
            <a:off x="7487240" y="4096310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F71D45-9E9B-0B68-E30E-81ED6E999762}"/>
              </a:ext>
            </a:extLst>
          </p:cNvPr>
          <p:cNvSpPr txBox="1"/>
          <p:nvPr/>
        </p:nvSpPr>
        <p:spPr>
          <a:xfrm>
            <a:off x="8801092" y="4118553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BE0E41-531F-08AE-02A9-2A9585A8220F}"/>
              </a:ext>
            </a:extLst>
          </p:cNvPr>
          <p:cNvSpPr txBox="1"/>
          <p:nvPr/>
        </p:nvSpPr>
        <p:spPr>
          <a:xfrm>
            <a:off x="7487240" y="4628649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Tu as gagné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531F8D-74DF-4460-F3AB-534F939B928F}"/>
              </a:ext>
            </a:extLst>
          </p:cNvPr>
          <p:cNvSpPr txBox="1"/>
          <p:nvPr/>
        </p:nvSpPr>
        <p:spPr>
          <a:xfrm>
            <a:off x="7487240" y="5464175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Tu as perdu</a:t>
            </a:r>
          </a:p>
        </p:txBody>
      </p:sp>
    </p:spTree>
    <p:extLst>
      <p:ext uri="{BB962C8B-B14F-4D97-AF65-F5344CB8AC3E}">
        <p14:creationId xmlns:p14="http://schemas.microsoft.com/office/powerpoint/2010/main" val="289302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E4A9D523-ADC5-84FA-FD7A-B2EF1CBCF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498"/>
            <a:ext cx="12192000" cy="56890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46FB64-063C-8D5C-7DED-75212F6EADC3}"/>
              </a:ext>
            </a:extLst>
          </p:cNvPr>
          <p:cNvSpPr/>
          <p:nvPr/>
        </p:nvSpPr>
        <p:spPr>
          <a:xfrm>
            <a:off x="4340151" y="3667298"/>
            <a:ext cx="357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1240C5-A697-D8E8-235A-39CFAFF69155}"/>
              </a:ext>
            </a:extLst>
          </p:cNvPr>
          <p:cNvSpPr/>
          <p:nvPr/>
        </p:nvSpPr>
        <p:spPr>
          <a:xfrm>
            <a:off x="5629145" y="3386641"/>
            <a:ext cx="357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809378-0DE1-C6E1-223F-1924739A8C92}"/>
              </a:ext>
            </a:extLst>
          </p:cNvPr>
          <p:cNvSpPr/>
          <p:nvPr/>
        </p:nvSpPr>
        <p:spPr>
          <a:xfrm>
            <a:off x="5656135" y="4112598"/>
            <a:ext cx="357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1B162D-D3D8-153A-3673-7792DE9D0A08}"/>
              </a:ext>
            </a:extLst>
          </p:cNvPr>
          <p:cNvSpPr/>
          <p:nvPr/>
        </p:nvSpPr>
        <p:spPr>
          <a:xfrm>
            <a:off x="5669630" y="4781653"/>
            <a:ext cx="357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D33BB9-2FD1-A26F-898C-376F99066496}"/>
              </a:ext>
            </a:extLst>
          </p:cNvPr>
          <p:cNvSpPr/>
          <p:nvPr/>
        </p:nvSpPr>
        <p:spPr>
          <a:xfrm>
            <a:off x="4359256" y="4265981"/>
            <a:ext cx="3465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08D4FD-00C4-7093-FBE9-A2B04E6C5853}"/>
              </a:ext>
            </a:extLst>
          </p:cNvPr>
          <p:cNvSpPr/>
          <p:nvPr/>
        </p:nvSpPr>
        <p:spPr>
          <a:xfrm>
            <a:off x="5669630" y="5150170"/>
            <a:ext cx="3465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CCF4DF-8DB2-6E84-4DEC-BCB090F10335}"/>
              </a:ext>
            </a:extLst>
          </p:cNvPr>
          <p:cNvSpPr/>
          <p:nvPr/>
        </p:nvSpPr>
        <p:spPr>
          <a:xfrm>
            <a:off x="5669630" y="4471826"/>
            <a:ext cx="3465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BA7BA1-7E8D-3E21-309A-3487F810D327}"/>
              </a:ext>
            </a:extLst>
          </p:cNvPr>
          <p:cNvSpPr/>
          <p:nvPr/>
        </p:nvSpPr>
        <p:spPr>
          <a:xfrm>
            <a:off x="5645445" y="3786751"/>
            <a:ext cx="3465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A52FE2-D402-821C-A02F-1D9F576BA3CB}"/>
              </a:ext>
            </a:extLst>
          </p:cNvPr>
          <p:cNvSpPr/>
          <p:nvPr/>
        </p:nvSpPr>
        <p:spPr>
          <a:xfrm>
            <a:off x="4359256" y="4866146"/>
            <a:ext cx="348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63DB0F-FE7C-8806-3546-A7C17D5F6E3D}"/>
              </a:ext>
            </a:extLst>
          </p:cNvPr>
          <p:cNvSpPr/>
          <p:nvPr/>
        </p:nvSpPr>
        <p:spPr>
          <a:xfrm>
            <a:off x="5975715" y="3774404"/>
            <a:ext cx="127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443828-6E7E-9185-7A5E-3E0E05B32046}"/>
              </a:ext>
            </a:extLst>
          </p:cNvPr>
          <p:cNvSpPr/>
          <p:nvPr/>
        </p:nvSpPr>
        <p:spPr>
          <a:xfrm>
            <a:off x="6008315" y="4122015"/>
            <a:ext cx="127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943627-6E2A-97C7-CE94-7DC44D673B54}"/>
              </a:ext>
            </a:extLst>
          </p:cNvPr>
          <p:cNvSpPr/>
          <p:nvPr/>
        </p:nvSpPr>
        <p:spPr>
          <a:xfrm>
            <a:off x="6016200" y="4466036"/>
            <a:ext cx="127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A1471C-467A-D258-CDD2-DAABF74ED94B}"/>
              </a:ext>
            </a:extLst>
          </p:cNvPr>
          <p:cNvSpPr/>
          <p:nvPr/>
        </p:nvSpPr>
        <p:spPr>
          <a:xfrm>
            <a:off x="5986935" y="3405781"/>
            <a:ext cx="127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E918B7-4A34-F65D-BA7E-C4ABDC31B2A7}"/>
              </a:ext>
            </a:extLst>
          </p:cNvPr>
          <p:cNvSpPr/>
          <p:nvPr/>
        </p:nvSpPr>
        <p:spPr>
          <a:xfrm>
            <a:off x="6037039" y="5137236"/>
            <a:ext cx="12522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6B2ECD-9D6E-1489-60ED-91C06832CD53}"/>
              </a:ext>
            </a:extLst>
          </p:cNvPr>
          <p:cNvSpPr/>
          <p:nvPr/>
        </p:nvSpPr>
        <p:spPr>
          <a:xfrm>
            <a:off x="6024085" y="4780230"/>
            <a:ext cx="12634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A90FD71-F1A5-5A79-A070-C1A684748726}"/>
              </a:ext>
            </a:extLst>
          </p:cNvPr>
          <p:cNvSpPr txBox="1"/>
          <p:nvPr/>
        </p:nvSpPr>
        <p:spPr>
          <a:xfrm>
            <a:off x="9553677" y="4410899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69077A1-8CD9-1A6E-DC6C-097480FB31DB}"/>
                  </a:ext>
                </a:extLst>
              </p:cNvPr>
              <p:cNvSpPr/>
              <p:nvPr/>
            </p:nvSpPr>
            <p:spPr>
              <a:xfrm>
                <a:off x="10754362" y="5631876"/>
                <a:ext cx="445912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69077A1-8CD9-1A6E-DC6C-097480FB31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4362" y="5631876"/>
                <a:ext cx="445912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316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1" grpId="0"/>
      <p:bldP spid="13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96338CE-5DAC-05BD-62D1-716B540F7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027"/>
            <a:ext cx="12192000" cy="560394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7CC259-43B8-454F-7AE7-76ED099454EE}"/>
              </a:ext>
            </a:extLst>
          </p:cNvPr>
          <p:cNvSpPr/>
          <p:nvPr/>
        </p:nvSpPr>
        <p:spPr>
          <a:xfrm>
            <a:off x="1562445" y="2830536"/>
            <a:ext cx="357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CA0C59-0FAF-20A6-E2E0-1570469AAA7D}"/>
              </a:ext>
            </a:extLst>
          </p:cNvPr>
          <p:cNvSpPr/>
          <p:nvPr/>
        </p:nvSpPr>
        <p:spPr>
          <a:xfrm>
            <a:off x="1562445" y="3733434"/>
            <a:ext cx="340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DE14FD-30E9-6B4B-62AB-01D3B04CDA0C}"/>
              </a:ext>
            </a:extLst>
          </p:cNvPr>
          <p:cNvSpPr/>
          <p:nvPr/>
        </p:nvSpPr>
        <p:spPr>
          <a:xfrm>
            <a:off x="2883798" y="2430426"/>
            <a:ext cx="357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C07D9F-E59F-75B3-49CA-16597E89CF82}"/>
              </a:ext>
            </a:extLst>
          </p:cNvPr>
          <p:cNvSpPr/>
          <p:nvPr/>
        </p:nvSpPr>
        <p:spPr>
          <a:xfrm>
            <a:off x="2919500" y="2986441"/>
            <a:ext cx="340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F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0CEE7E-B3EE-EB40-808C-BA9717F0B954}"/>
              </a:ext>
            </a:extLst>
          </p:cNvPr>
          <p:cNvSpPr/>
          <p:nvPr/>
        </p:nvSpPr>
        <p:spPr>
          <a:xfrm>
            <a:off x="2901868" y="3458510"/>
            <a:ext cx="357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56CDDF-59C3-982F-840B-83D2E7CD2C21}"/>
              </a:ext>
            </a:extLst>
          </p:cNvPr>
          <p:cNvSpPr/>
          <p:nvPr/>
        </p:nvSpPr>
        <p:spPr>
          <a:xfrm>
            <a:off x="2919500" y="4086484"/>
            <a:ext cx="340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DB6FB66-F945-555F-87EE-D68610CA232B}"/>
                  </a:ext>
                </a:extLst>
              </p:cNvPr>
              <p:cNvSpPr/>
              <p:nvPr/>
            </p:nvSpPr>
            <p:spPr>
              <a:xfrm>
                <a:off x="1206681" y="4742867"/>
                <a:ext cx="1427107" cy="668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DB6FB66-F945-555F-87EE-D68610CA23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681" y="4742867"/>
                <a:ext cx="1427107" cy="6685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8DEE1FA-06F9-40B3-4DDB-6CC08F8904BA}"/>
                  </a:ext>
                </a:extLst>
              </p:cNvPr>
              <p:cNvSpPr/>
              <p:nvPr/>
            </p:nvSpPr>
            <p:spPr>
              <a:xfrm>
                <a:off x="2528034" y="5469668"/>
                <a:ext cx="1427107" cy="6950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8DEE1FA-06F9-40B3-4DDB-6CC08F8904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034" y="5469668"/>
                <a:ext cx="1427107" cy="6950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 14">
            <a:extLst>
              <a:ext uri="{FF2B5EF4-FFF2-40B4-BE49-F238E27FC236}">
                <a16:creationId xmlns:a16="http://schemas.microsoft.com/office/drawing/2014/main" id="{469BB87C-095E-7544-F66A-E8FE506E2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600880"/>
            <a:ext cx="4190476" cy="28857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5AF065C-9672-21F3-A738-0DA69DE40CC5}"/>
                  </a:ext>
                </a:extLst>
              </p:cNvPr>
              <p:cNvSpPr/>
              <p:nvPr/>
            </p:nvSpPr>
            <p:spPr>
              <a:xfrm>
                <a:off x="9994122" y="4286539"/>
                <a:ext cx="1427107" cy="668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5AF065C-9672-21F3-A738-0DA69DE40C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4122" y="4286539"/>
                <a:ext cx="1427107" cy="6685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0D5CFD2-0734-F3FA-CEF5-FFDFB0452094}"/>
                  </a:ext>
                </a:extLst>
              </p:cNvPr>
              <p:cNvSpPr/>
              <p:nvPr/>
            </p:nvSpPr>
            <p:spPr>
              <a:xfrm>
                <a:off x="9741080" y="4834285"/>
                <a:ext cx="1427107" cy="6971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0D5CFD2-0734-F3FA-CEF5-FFDFB04520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1080" y="4834285"/>
                <a:ext cx="1427107" cy="69717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1D202D3-6DFF-7476-D6FF-99508504E1A8}"/>
                  </a:ext>
                </a:extLst>
              </p:cNvPr>
              <p:cNvSpPr/>
              <p:nvPr/>
            </p:nvSpPr>
            <p:spPr>
              <a:xfrm>
                <a:off x="11026343" y="5355363"/>
                <a:ext cx="1427107" cy="6686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1D202D3-6DFF-7476-D6FF-99508504E1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6343" y="5355363"/>
                <a:ext cx="1427107" cy="6686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183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4D7E8908-F435-A97F-F9AE-34DEF856C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501"/>
            <a:ext cx="12192000" cy="568899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9CFA3B-5C76-AC80-1ED3-E27F3D18A819}"/>
              </a:ext>
            </a:extLst>
          </p:cNvPr>
          <p:cNvSpPr txBox="1"/>
          <p:nvPr/>
        </p:nvSpPr>
        <p:spPr>
          <a:xfrm>
            <a:off x="8586761" y="3006364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CE5694-99A4-F6B4-9157-6EA8D5157B7E}"/>
              </a:ext>
            </a:extLst>
          </p:cNvPr>
          <p:cNvSpPr txBox="1"/>
          <p:nvPr/>
        </p:nvSpPr>
        <p:spPr>
          <a:xfrm>
            <a:off x="8586761" y="3511609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C14FAE-BE17-1AD5-D77A-01C3BC76D0A7}"/>
              </a:ext>
            </a:extLst>
          </p:cNvPr>
          <p:cNvSpPr txBox="1"/>
          <p:nvPr/>
        </p:nvSpPr>
        <p:spPr>
          <a:xfrm>
            <a:off x="8586761" y="4015451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F4336C-1F51-0EB2-2C2D-43930B1FD31A}"/>
              </a:ext>
            </a:extLst>
          </p:cNvPr>
          <p:cNvSpPr txBox="1"/>
          <p:nvPr/>
        </p:nvSpPr>
        <p:spPr>
          <a:xfrm>
            <a:off x="8586761" y="4512229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368D57-C238-3A35-F6D2-EAB141D47D89}"/>
              </a:ext>
            </a:extLst>
          </p:cNvPr>
          <p:cNvSpPr txBox="1"/>
          <p:nvPr/>
        </p:nvSpPr>
        <p:spPr>
          <a:xfrm>
            <a:off x="9451542" y="3008358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712BCF6-E4B9-0DE7-6BB7-094FB5794DB6}"/>
              </a:ext>
            </a:extLst>
          </p:cNvPr>
          <p:cNvSpPr txBox="1"/>
          <p:nvPr/>
        </p:nvSpPr>
        <p:spPr>
          <a:xfrm>
            <a:off x="9451542" y="3477741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DE84D54-7E9E-6300-885A-5BD801F7E647}"/>
              </a:ext>
            </a:extLst>
          </p:cNvPr>
          <p:cNvSpPr txBox="1"/>
          <p:nvPr/>
        </p:nvSpPr>
        <p:spPr>
          <a:xfrm>
            <a:off x="9451542" y="4048728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B516BA-30C0-DB40-682C-F2CC91E8D1FD}"/>
              </a:ext>
            </a:extLst>
          </p:cNvPr>
          <p:cNvSpPr txBox="1"/>
          <p:nvPr/>
        </p:nvSpPr>
        <p:spPr>
          <a:xfrm>
            <a:off x="9458482" y="4518111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B889296-7779-4198-713E-2E69AC4146A1}"/>
              </a:ext>
            </a:extLst>
          </p:cNvPr>
          <p:cNvSpPr txBox="1"/>
          <p:nvPr/>
        </p:nvSpPr>
        <p:spPr>
          <a:xfrm>
            <a:off x="10365188" y="3006363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49CED97-BA83-99B0-EADF-64D39637D024}"/>
              </a:ext>
            </a:extLst>
          </p:cNvPr>
          <p:cNvSpPr txBox="1"/>
          <p:nvPr/>
        </p:nvSpPr>
        <p:spPr>
          <a:xfrm>
            <a:off x="10365186" y="3503142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34B4E80-A58D-CDB1-AEB7-6E4E81A6C325}"/>
              </a:ext>
            </a:extLst>
          </p:cNvPr>
          <p:cNvSpPr txBox="1"/>
          <p:nvPr/>
        </p:nvSpPr>
        <p:spPr>
          <a:xfrm>
            <a:off x="10359902" y="4048727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BDEE707-FABD-0B27-B72C-4B165B7512B7}"/>
              </a:ext>
            </a:extLst>
          </p:cNvPr>
          <p:cNvSpPr txBox="1"/>
          <p:nvPr/>
        </p:nvSpPr>
        <p:spPr>
          <a:xfrm>
            <a:off x="10374065" y="4526578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F6AF081-0360-802A-95E5-7800790F737B}"/>
              </a:ext>
            </a:extLst>
          </p:cNvPr>
          <p:cNvSpPr txBox="1"/>
          <p:nvPr/>
        </p:nvSpPr>
        <p:spPr>
          <a:xfrm>
            <a:off x="11275074" y="3006363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A5BABC9-C3E7-5372-805D-97BFFF7FB744}"/>
              </a:ext>
            </a:extLst>
          </p:cNvPr>
          <p:cNvSpPr txBox="1"/>
          <p:nvPr/>
        </p:nvSpPr>
        <p:spPr>
          <a:xfrm>
            <a:off x="11279629" y="3477740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62C2AFD-541C-9566-6329-4C0A715FF415}"/>
              </a:ext>
            </a:extLst>
          </p:cNvPr>
          <p:cNvSpPr txBox="1"/>
          <p:nvPr/>
        </p:nvSpPr>
        <p:spPr>
          <a:xfrm>
            <a:off x="11279629" y="4048726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B0CBB78-D454-5403-C29F-AEA0D2081CBF}"/>
              </a:ext>
            </a:extLst>
          </p:cNvPr>
          <p:cNvSpPr txBox="1"/>
          <p:nvPr/>
        </p:nvSpPr>
        <p:spPr>
          <a:xfrm>
            <a:off x="11269583" y="4518111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9939910-2CB9-4782-4BE9-3047AD3C8DAD}"/>
              </a:ext>
            </a:extLst>
          </p:cNvPr>
          <p:cNvSpPr txBox="1"/>
          <p:nvPr/>
        </p:nvSpPr>
        <p:spPr>
          <a:xfrm>
            <a:off x="1036033" y="4548505"/>
            <a:ext cx="5597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C0AA3CA-A8F0-BC7B-3565-44B9A1122BA1}"/>
              </a:ext>
            </a:extLst>
          </p:cNvPr>
          <p:cNvSpPr txBox="1"/>
          <p:nvPr/>
        </p:nvSpPr>
        <p:spPr>
          <a:xfrm>
            <a:off x="3436775" y="4559381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80031AE-CB9B-C150-8AD8-EDA75A465F81}"/>
              </a:ext>
            </a:extLst>
          </p:cNvPr>
          <p:cNvSpPr txBox="1"/>
          <p:nvPr/>
        </p:nvSpPr>
        <p:spPr>
          <a:xfrm>
            <a:off x="4010650" y="4559518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5517D45-1396-3A2B-EA15-1BDB691E87CD}"/>
              </a:ext>
            </a:extLst>
          </p:cNvPr>
          <p:cNvSpPr txBox="1"/>
          <p:nvPr/>
        </p:nvSpPr>
        <p:spPr>
          <a:xfrm>
            <a:off x="4584525" y="4559381"/>
            <a:ext cx="5597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559AC63-62FE-610E-533C-14099CFB868F}"/>
              </a:ext>
            </a:extLst>
          </p:cNvPr>
          <p:cNvSpPr txBox="1"/>
          <p:nvPr/>
        </p:nvSpPr>
        <p:spPr>
          <a:xfrm>
            <a:off x="1059232" y="5026280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B07BB4B-FC5B-F98A-19C8-BCC63D07CEF0}"/>
              </a:ext>
            </a:extLst>
          </p:cNvPr>
          <p:cNvSpPr txBox="1"/>
          <p:nvPr/>
        </p:nvSpPr>
        <p:spPr>
          <a:xfrm>
            <a:off x="7579869" y="5385134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8445D23-6F11-621E-84F9-F2D6C7990D5E}"/>
              </a:ext>
            </a:extLst>
          </p:cNvPr>
          <p:cNvSpPr txBox="1"/>
          <p:nvPr/>
        </p:nvSpPr>
        <p:spPr>
          <a:xfrm>
            <a:off x="7527681" y="5829778"/>
            <a:ext cx="5597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01284F6-94C8-4785-A976-FFFE8D00E336}"/>
              </a:ext>
            </a:extLst>
          </p:cNvPr>
          <p:cNvSpPr txBox="1"/>
          <p:nvPr/>
        </p:nvSpPr>
        <p:spPr>
          <a:xfrm>
            <a:off x="8154589" y="5369618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4275F7E-1709-20DA-DABD-CD5BC2497D9F}"/>
              </a:ext>
            </a:extLst>
          </p:cNvPr>
          <p:cNvSpPr txBox="1"/>
          <p:nvPr/>
        </p:nvSpPr>
        <p:spPr>
          <a:xfrm>
            <a:off x="8154589" y="5829778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9E00380-5866-F873-EB38-A5DBD52E2DD4}"/>
              </a:ext>
            </a:extLst>
          </p:cNvPr>
          <p:cNvSpPr txBox="1"/>
          <p:nvPr/>
        </p:nvSpPr>
        <p:spPr>
          <a:xfrm>
            <a:off x="8683396" y="5552599"/>
            <a:ext cx="8803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0,25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61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DDD7856-8585-E902-0E2C-67AB181E9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512"/>
            <a:ext cx="12192000" cy="64829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C28E071-3F6E-1B80-3475-58FADBB7F73E}"/>
              </a:ext>
            </a:extLst>
          </p:cNvPr>
          <p:cNvSpPr txBox="1"/>
          <p:nvPr/>
        </p:nvSpPr>
        <p:spPr>
          <a:xfrm>
            <a:off x="9306427" y="3496735"/>
            <a:ext cx="7473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750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6C39477-B7A9-AE9D-1327-9B3BA4CD4F84}"/>
              </a:ext>
            </a:extLst>
          </p:cNvPr>
          <p:cNvSpPr txBox="1"/>
          <p:nvPr/>
        </p:nvSpPr>
        <p:spPr>
          <a:xfrm>
            <a:off x="9300647" y="3112014"/>
            <a:ext cx="7473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344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C0AEC25-AE0B-60F6-A3FB-9D8830EFA029}"/>
              </a:ext>
            </a:extLst>
          </p:cNvPr>
          <p:cNvSpPr txBox="1"/>
          <p:nvPr/>
        </p:nvSpPr>
        <p:spPr>
          <a:xfrm>
            <a:off x="4878360" y="3112014"/>
            <a:ext cx="7473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115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C878BF-503A-2E7F-6882-FABAC11C30FA}"/>
              </a:ext>
            </a:extLst>
          </p:cNvPr>
          <p:cNvSpPr txBox="1"/>
          <p:nvPr/>
        </p:nvSpPr>
        <p:spPr>
          <a:xfrm>
            <a:off x="6409294" y="3137415"/>
            <a:ext cx="5597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AB888A3-7624-DCF4-3767-36A67339A96C}"/>
              </a:ext>
            </a:extLst>
          </p:cNvPr>
          <p:cNvSpPr txBox="1"/>
          <p:nvPr/>
        </p:nvSpPr>
        <p:spPr>
          <a:xfrm>
            <a:off x="4972135" y="2752694"/>
            <a:ext cx="5597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92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39F1A06-7229-48BD-CF25-14072744AB08}"/>
              </a:ext>
            </a:extLst>
          </p:cNvPr>
          <p:cNvSpPr txBox="1"/>
          <p:nvPr/>
        </p:nvSpPr>
        <p:spPr>
          <a:xfrm>
            <a:off x="7883592" y="3522135"/>
            <a:ext cx="7473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326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BFDCFC8-67B9-9CD1-C877-077EEA19FB9F}"/>
              </a:ext>
            </a:extLst>
          </p:cNvPr>
          <p:cNvSpPr txBox="1"/>
          <p:nvPr/>
        </p:nvSpPr>
        <p:spPr>
          <a:xfrm>
            <a:off x="4878359" y="3522135"/>
            <a:ext cx="7473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207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6918678-1F80-C4B4-CBF8-C3DA7924382A}"/>
              </a:ext>
            </a:extLst>
          </p:cNvPr>
          <p:cNvSpPr txBox="1"/>
          <p:nvPr/>
        </p:nvSpPr>
        <p:spPr>
          <a:xfrm>
            <a:off x="9294867" y="2735760"/>
            <a:ext cx="7473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406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21D2C45-17EC-E546-B5B1-3698E9BF259C}"/>
              </a:ext>
            </a:extLst>
          </p:cNvPr>
          <p:cNvSpPr txBox="1"/>
          <p:nvPr/>
        </p:nvSpPr>
        <p:spPr>
          <a:xfrm>
            <a:off x="7857708" y="3137414"/>
            <a:ext cx="7473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155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A40A235-FB93-1F1D-E23E-C216D31778B7}"/>
              </a:ext>
            </a:extLst>
          </p:cNvPr>
          <p:cNvSpPr txBox="1"/>
          <p:nvPr/>
        </p:nvSpPr>
        <p:spPr>
          <a:xfrm>
            <a:off x="6393254" y="3522135"/>
            <a:ext cx="7473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217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44D61F7-D27C-D01D-6F2B-8CE9DCD182B7}"/>
              </a:ext>
            </a:extLst>
          </p:cNvPr>
          <p:cNvSpPr txBox="1"/>
          <p:nvPr/>
        </p:nvSpPr>
        <p:spPr>
          <a:xfrm>
            <a:off x="6315939" y="2752694"/>
            <a:ext cx="7473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143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C09DCBF-E36A-E241-6EEE-4CBD8E036D7A}"/>
              </a:ext>
            </a:extLst>
          </p:cNvPr>
          <p:cNvSpPr txBox="1"/>
          <p:nvPr/>
        </p:nvSpPr>
        <p:spPr>
          <a:xfrm>
            <a:off x="7875125" y="2744227"/>
            <a:ext cx="7473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171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9E20999-FB88-7E53-8EFC-1DBCD6314C96}"/>
                  </a:ext>
                </a:extLst>
              </p:cNvPr>
              <p:cNvSpPr/>
              <p:nvPr/>
            </p:nvSpPr>
            <p:spPr>
              <a:xfrm>
                <a:off x="6689178" y="4944922"/>
                <a:ext cx="1427107" cy="668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𝟑𝟒𝟒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𝟕𝟓𝟎</m:t>
                          </m:r>
                        </m:den>
                      </m:f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9E20999-FB88-7E53-8EFC-1DBCD6314C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178" y="4944922"/>
                <a:ext cx="1427107" cy="6685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15E8505-9978-BE9D-2637-9118F41C8254}"/>
                  </a:ext>
                </a:extLst>
              </p:cNvPr>
              <p:cNvSpPr/>
              <p:nvPr/>
            </p:nvSpPr>
            <p:spPr>
              <a:xfrm>
                <a:off x="7203805" y="5401867"/>
                <a:ext cx="1427107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𝟑𝟐𝟔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𝟕𝟓𝟎</m:t>
                          </m:r>
                        </m:den>
                      </m:f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15E8505-9978-BE9D-2637-9118F41C82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3805" y="5401867"/>
                <a:ext cx="1427107" cy="6705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7885428-D3F2-08E5-CD8D-D28C6853D2F3}"/>
                  </a:ext>
                </a:extLst>
              </p:cNvPr>
              <p:cNvSpPr/>
              <p:nvPr/>
            </p:nvSpPr>
            <p:spPr>
              <a:xfrm>
                <a:off x="9830312" y="5934238"/>
                <a:ext cx="1427107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𝟏𝟒𝟑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𝟒𝟎𝟔</m:t>
                          </m:r>
                        </m:den>
                      </m:f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7885428-D3F2-08E5-CD8D-D28C6853D2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0312" y="5934238"/>
                <a:ext cx="1427107" cy="6705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356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A39641F-20D8-83FA-E1EF-5A20020DD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1334"/>
            <a:ext cx="12192000" cy="52553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F709499-FE43-7FA9-70D6-DB2625E5ABFE}"/>
                  </a:ext>
                </a:extLst>
              </p:cNvPr>
              <p:cNvSpPr/>
              <p:nvPr/>
            </p:nvSpPr>
            <p:spPr>
              <a:xfrm>
                <a:off x="7315712" y="2870549"/>
                <a:ext cx="1427107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𝟑𝟓𝟒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F709499-FE43-7FA9-70D6-DB2625E5AB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712" y="2870549"/>
                <a:ext cx="142710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09950E6-5E7E-098E-C071-4CE1F25B0B6D}"/>
                  </a:ext>
                </a:extLst>
              </p:cNvPr>
              <p:cNvSpPr/>
              <p:nvPr/>
            </p:nvSpPr>
            <p:spPr>
              <a:xfrm>
                <a:off x="5097445" y="3353189"/>
                <a:ext cx="1427107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09950E6-5E7E-098E-C071-4CE1F25B0B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445" y="3353189"/>
                <a:ext cx="1427107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301DD30-C3ED-0137-078C-70CFB7367804}"/>
                  </a:ext>
                </a:extLst>
              </p:cNvPr>
              <p:cNvSpPr/>
              <p:nvPr/>
            </p:nvSpPr>
            <p:spPr>
              <a:xfrm>
                <a:off x="6739979" y="3753299"/>
                <a:ext cx="1427107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301DD30-C3ED-0137-078C-70CFB73678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979" y="3753299"/>
                <a:ext cx="1427107" cy="6705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92EBA88-7E7B-A020-342B-D626CEA7D7E9}"/>
                  </a:ext>
                </a:extLst>
              </p:cNvPr>
              <p:cNvSpPr/>
              <p:nvPr/>
            </p:nvSpPr>
            <p:spPr>
              <a:xfrm>
                <a:off x="9364646" y="4235899"/>
                <a:ext cx="2141554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92EBA88-7E7B-A020-342B-D626CEA7D7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646" y="4235899"/>
                <a:ext cx="2141554" cy="6705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CB24167-34FB-C8B3-61FC-7FDDCBB8D6D5}"/>
                  </a:ext>
                </a:extLst>
              </p:cNvPr>
              <p:cNvSpPr/>
              <p:nvPr/>
            </p:nvSpPr>
            <p:spPr>
              <a:xfrm>
                <a:off x="9093712" y="4784452"/>
                <a:ext cx="2141554" cy="697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CB24167-34FB-C8B3-61FC-7FDDCBB8D6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3712" y="4784452"/>
                <a:ext cx="2141554" cy="6971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16EF946-8C95-EEF4-DA6A-AC2B80575F00}"/>
                  </a:ext>
                </a:extLst>
              </p:cNvPr>
              <p:cNvSpPr/>
              <p:nvPr/>
            </p:nvSpPr>
            <p:spPr>
              <a:xfrm>
                <a:off x="8822778" y="5216252"/>
                <a:ext cx="2141554" cy="697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16EF946-8C95-EEF4-DA6A-AC2B80575F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2778" y="5216252"/>
                <a:ext cx="2141554" cy="69711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049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542</TotalTime>
  <Words>275</Words>
  <Application>Microsoft Office PowerPoint</Application>
  <PresentationFormat>Grand écran</PresentationFormat>
  <Paragraphs>141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63</cp:revision>
  <dcterms:created xsi:type="dcterms:W3CDTF">2014-09-07T17:19:12Z</dcterms:created>
  <dcterms:modified xsi:type="dcterms:W3CDTF">2025-06-17T14:27:58Z</dcterms:modified>
</cp:coreProperties>
</file>