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588523E-BE5A-C3E5-D87A-288910346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0"/>
            <a:ext cx="10564312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164835" y="2266539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dividende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53576" y="2678173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49609" y="3086689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971633" y="3086690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458184" y="3074026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167698" y="3086689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26583" y="36737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171732" y="367378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433543" y="367568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902726" y="36759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425460" y="367378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2C3483-2ED7-3D1A-B395-CC45DE6E5373}"/>
              </a:ext>
            </a:extLst>
          </p:cNvPr>
          <p:cNvSpPr txBox="1"/>
          <p:nvPr/>
        </p:nvSpPr>
        <p:spPr>
          <a:xfrm>
            <a:off x="1318439" y="5065179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5AC84C-B34F-8199-EE7A-0C8F046137C4}"/>
              </a:ext>
            </a:extLst>
          </p:cNvPr>
          <p:cNvSpPr txBox="1"/>
          <p:nvPr/>
        </p:nvSpPr>
        <p:spPr>
          <a:xfrm>
            <a:off x="3154186" y="5084817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1AFB4E-CC69-78F8-FA23-59F836002C68}"/>
              </a:ext>
            </a:extLst>
          </p:cNvPr>
          <p:cNvSpPr txBox="1"/>
          <p:nvPr/>
        </p:nvSpPr>
        <p:spPr>
          <a:xfrm>
            <a:off x="3543950" y="5517257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BDECF7-D216-6896-21A5-C971CB0AC2B2}"/>
              </a:ext>
            </a:extLst>
          </p:cNvPr>
          <p:cNvSpPr txBox="1"/>
          <p:nvPr/>
        </p:nvSpPr>
        <p:spPr>
          <a:xfrm>
            <a:off x="7595252" y="5517256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794C6-CF4C-6F14-1726-3CB0F61C8A67}"/>
              </a:ext>
            </a:extLst>
          </p:cNvPr>
          <p:cNvSpPr txBox="1"/>
          <p:nvPr/>
        </p:nvSpPr>
        <p:spPr>
          <a:xfrm>
            <a:off x="3070669" y="5923570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42813D9-FC70-C92E-60BC-DE277AD73D37}"/>
              </a:ext>
            </a:extLst>
          </p:cNvPr>
          <p:cNvSpPr txBox="1"/>
          <p:nvPr/>
        </p:nvSpPr>
        <p:spPr>
          <a:xfrm>
            <a:off x="5564273" y="6346374"/>
            <a:ext cx="3863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4 ; 5 ; 10 et 20</a:t>
            </a:r>
          </a:p>
        </p:txBody>
      </p:sp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20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786DE8-00FF-B4F5-28F4-B54665B49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8572"/>
            <a:ext cx="12120545" cy="458203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260794" y="140983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996024" y="1410310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108275" y="1422838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lui-même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590801" y="2623574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377711" y="262357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367289" y="26118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916556" y="3073509"/>
            <a:ext cx="440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diviseurs ( 1 ; 2 ; 3 et 6)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214620" y="358482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n‘est pas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945864" y="3584819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9217" y="4688024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430591" y="4688024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40510" y="468802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351938" y="4688019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168896" y="4688019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122253" y="4671843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099995" y="4671842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36006" y="467184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017403" y="4648884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943001" y="467184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29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9952951" y="4671839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884128" y="4671838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37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F00AF8-88D7-42C7-BC0D-A1F0E27B3C99}"/>
              </a:ext>
            </a:extLst>
          </p:cNvPr>
          <p:cNvSpPr txBox="1"/>
          <p:nvPr/>
        </p:nvSpPr>
        <p:spPr>
          <a:xfrm>
            <a:off x="1301640" y="3079978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</a:p>
        </p:txBody>
      </p:sp>
    </p:spTree>
    <p:extLst>
      <p:ext uri="{BB962C8B-B14F-4D97-AF65-F5344CB8AC3E}">
        <p14:creationId xmlns:p14="http://schemas.microsoft.com/office/powerpoint/2010/main" val="16997778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F6703B4-380A-94F5-D71C-FE27EF12A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73" y="228320"/>
            <a:ext cx="11810016" cy="4701951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4851CC1-579E-FA2C-D505-22B05C6A3385}"/>
              </a:ext>
            </a:extLst>
          </p:cNvPr>
          <p:cNvSpPr txBox="1"/>
          <p:nvPr/>
        </p:nvSpPr>
        <p:spPr>
          <a:xfrm>
            <a:off x="3856631" y="208522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4DEB282-AAB4-51B9-E820-31A4A5DB59C2}"/>
              </a:ext>
            </a:extLst>
          </p:cNvPr>
          <p:cNvSpPr txBox="1"/>
          <p:nvPr/>
        </p:nvSpPr>
        <p:spPr>
          <a:xfrm>
            <a:off x="3898580" y="257929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86674F6-08CB-F403-D08E-F154FF811219}"/>
              </a:ext>
            </a:extLst>
          </p:cNvPr>
          <p:cNvSpPr txBox="1"/>
          <p:nvPr/>
        </p:nvSpPr>
        <p:spPr>
          <a:xfrm>
            <a:off x="4026380" y="305317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9" name="Forme en L 48">
            <a:extLst>
              <a:ext uri="{FF2B5EF4-FFF2-40B4-BE49-F238E27FC236}">
                <a16:creationId xmlns:a16="http://schemas.microsoft.com/office/drawing/2014/main" id="{818F3186-AC0A-F9E8-1EFE-ED517AB8F68A}"/>
              </a:ext>
            </a:extLst>
          </p:cNvPr>
          <p:cNvSpPr/>
          <p:nvPr/>
        </p:nvSpPr>
        <p:spPr>
          <a:xfrm>
            <a:off x="3473583" y="2042219"/>
            <a:ext cx="1042367" cy="1515533"/>
          </a:xfrm>
          <a:prstGeom prst="corner">
            <a:avLst>
              <a:gd name="adj1" fmla="val 42052"/>
              <a:gd name="adj2" fmla="val 44975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7F2FAAD-4016-E2A1-ED46-4C06D3D7DDE8}"/>
              </a:ext>
            </a:extLst>
          </p:cNvPr>
          <p:cNvSpPr txBox="1"/>
          <p:nvPr/>
        </p:nvSpPr>
        <p:spPr>
          <a:xfrm flipH="1">
            <a:off x="1852339" y="3988730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5706C69-604A-0E47-277A-1EFA76A38095}"/>
              </a:ext>
            </a:extLst>
          </p:cNvPr>
          <p:cNvSpPr txBox="1"/>
          <p:nvPr/>
        </p:nvSpPr>
        <p:spPr>
          <a:xfrm flipH="1">
            <a:off x="2479030" y="3988729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F5C0F36-FF6C-EEC7-1D72-3B2F22877035}"/>
              </a:ext>
            </a:extLst>
          </p:cNvPr>
          <p:cNvSpPr txBox="1"/>
          <p:nvPr/>
        </p:nvSpPr>
        <p:spPr>
          <a:xfrm flipH="1">
            <a:off x="3055403" y="3988728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1BF4FE4-8775-9ADC-B2A7-05A9FD599CFE}"/>
              </a:ext>
            </a:extLst>
          </p:cNvPr>
          <p:cNvSpPr txBox="1"/>
          <p:nvPr/>
        </p:nvSpPr>
        <p:spPr>
          <a:xfrm flipH="1">
            <a:off x="3648075" y="3988727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B0BDBD4-93E8-ED94-C319-EF47C6B081B4}"/>
              </a:ext>
            </a:extLst>
          </p:cNvPr>
          <p:cNvSpPr txBox="1"/>
          <p:nvPr/>
        </p:nvSpPr>
        <p:spPr>
          <a:xfrm>
            <a:off x="7570718" y="21858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4C07005-D5F4-5A0B-C33E-D89E68B17318}"/>
              </a:ext>
            </a:extLst>
          </p:cNvPr>
          <p:cNvSpPr txBox="1"/>
          <p:nvPr/>
        </p:nvSpPr>
        <p:spPr>
          <a:xfrm>
            <a:off x="6468147" y="254688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EFA073C-CA75-E495-1BFD-BDC33C31805C}"/>
              </a:ext>
            </a:extLst>
          </p:cNvPr>
          <p:cNvSpPr txBox="1"/>
          <p:nvPr/>
        </p:nvSpPr>
        <p:spPr>
          <a:xfrm>
            <a:off x="7570718" y="25468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82BAFAB-0227-EB29-133F-4A0BEDE2BC17}"/>
              </a:ext>
            </a:extLst>
          </p:cNvPr>
          <p:cNvSpPr txBox="1"/>
          <p:nvPr/>
        </p:nvSpPr>
        <p:spPr>
          <a:xfrm>
            <a:off x="6500786" y="293468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F81B70D-E33E-FC3F-A5E9-0D25068C6EFD}"/>
              </a:ext>
            </a:extLst>
          </p:cNvPr>
          <p:cNvSpPr txBox="1"/>
          <p:nvPr/>
        </p:nvSpPr>
        <p:spPr>
          <a:xfrm>
            <a:off x="7571513" y="29392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68B0A52-C0E8-9F67-4297-609ABD5C97DA}"/>
              </a:ext>
            </a:extLst>
          </p:cNvPr>
          <p:cNvSpPr txBox="1"/>
          <p:nvPr/>
        </p:nvSpPr>
        <p:spPr>
          <a:xfrm>
            <a:off x="6586973" y="333571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5353475-14A2-8C33-5BD0-B6E800850FD0}"/>
              </a:ext>
            </a:extLst>
          </p:cNvPr>
          <p:cNvSpPr txBox="1"/>
          <p:nvPr/>
        </p:nvSpPr>
        <p:spPr>
          <a:xfrm>
            <a:off x="7570718" y="33357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3D72AC6-4983-304F-3BAF-F7407FA48FED}"/>
              </a:ext>
            </a:extLst>
          </p:cNvPr>
          <p:cNvSpPr txBox="1"/>
          <p:nvPr/>
        </p:nvSpPr>
        <p:spPr>
          <a:xfrm>
            <a:off x="6604116" y="37131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AA21AD-5C06-EFB2-CF19-411D9C1EF6B4}"/>
              </a:ext>
            </a:extLst>
          </p:cNvPr>
          <p:cNvSpPr/>
          <p:nvPr/>
        </p:nvSpPr>
        <p:spPr>
          <a:xfrm>
            <a:off x="7478392" y="2084262"/>
            <a:ext cx="619506" cy="182630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AE2D9F3-CDD6-92B2-7373-32C12E0DFBCA}"/>
              </a:ext>
            </a:extLst>
          </p:cNvPr>
          <p:cNvCxnSpPr>
            <a:cxnSpLocks/>
          </p:cNvCxnSpPr>
          <p:nvPr/>
        </p:nvCxnSpPr>
        <p:spPr>
          <a:xfrm flipH="1">
            <a:off x="9915755" y="2146575"/>
            <a:ext cx="223494" cy="28559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A173CB5F-6321-9848-7F32-29AF1C6125FE}"/>
              </a:ext>
            </a:extLst>
          </p:cNvPr>
          <p:cNvSpPr/>
          <p:nvPr/>
        </p:nvSpPr>
        <p:spPr>
          <a:xfrm>
            <a:off x="10565242" y="2460016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AADAEBAB-CDD7-492B-D343-824239877846}"/>
              </a:ext>
            </a:extLst>
          </p:cNvPr>
          <p:cNvCxnSpPr>
            <a:cxnSpLocks/>
          </p:cNvCxnSpPr>
          <p:nvPr/>
        </p:nvCxnSpPr>
        <p:spPr>
          <a:xfrm>
            <a:off x="10339661" y="2161950"/>
            <a:ext cx="279768" cy="26594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FDCF338A-DC02-875A-1AEC-5A7D0A1A7F95}"/>
              </a:ext>
            </a:extLst>
          </p:cNvPr>
          <p:cNvSpPr txBox="1"/>
          <p:nvPr/>
        </p:nvSpPr>
        <p:spPr>
          <a:xfrm>
            <a:off x="9500411" y="2394435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265399A-42DD-7511-F4B5-A7E51B519B5E}"/>
              </a:ext>
            </a:extLst>
          </p:cNvPr>
          <p:cNvSpPr txBox="1"/>
          <p:nvPr/>
        </p:nvSpPr>
        <p:spPr>
          <a:xfrm>
            <a:off x="10569857" y="242063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F1F357C9-1CF6-1C77-8CEE-FFC62BB38B58}"/>
              </a:ext>
            </a:extLst>
          </p:cNvPr>
          <p:cNvCxnSpPr>
            <a:cxnSpLocks/>
          </p:cNvCxnSpPr>
          <p:nvPr/>
        </p:nvCxnSpPr>
        <p:spPr>
          <a:xfrm flipH="1">
            <a:off x="9534168" y="2865359"/>
            <a:ext cx="173564" cy="28515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F6933333-B975-C521-BCE9-B5005DC2D345}"/>
              </a:ext>
            </a:extLst>
          </p:cNvPr>
          <p:cNvCxnSpPr>
            <a:cxnSpLocks/>
          </p:cNvCxnSpPr>
          <p:nvPr/>
        </p:nvCxnSpPr>
        <p:spPr>
          <a:xfrm>
            <a:off x="9908144" y="2880734"/>
            <a:ext cx="191323" cy="284781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4C8F943B-CEF5-E8FA-0F7D-F2BF5627F6D6}"/>
              </a:ext>
            </a:extLst>
          </p:cNvPr>
          <p:cNvSpPr txBox="1"/>
          <p:nvPr/>
        </p:nvSpPr>
        <p:spPr>
          <a:xfrm>
            <a:off x="9101924" y="315585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21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24709D5-1A3C-9FB7-69D9-1AC4DAEEAF16}"/>
              </a:ext>
            </a:extLst>
          </p:cNvPr>
          <p:cNvSpPr txBox="1"/>
          <p:nvPr/>
        </p:nvSpPr>
        <p:spPr>
          <a:xfrm>
            <a:off x="10019210" y="318006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65E47C6-30FA-E28F-30BC-6319CC8FA26C}"/>
              </a:ext>
            </a:extLst>
          </p:cNvPr>
          <p:cNvSpPr/>
          <p:nvPr/>
        </p:nvSpPr>
        <p:spPr>
          <a:xfrm>
            <a:off x="10019210" y="3215919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E8898271-99EE-ACD5-8BDC-245D873EE11C}"/>
              </a:ext>
            </a:extLst>
          </p:cNvPr>
          <p:cNvCxnSpPr>
            <a:cxnSpLocks/>
          </p:cNvCxnSpPr>
          <p:nvPr/>
        </p:nvCxnSpPr>
        <p:spPr>
          <a:xfrm flipH="1">
            <a:off x="8972075" y="3671973"/>
            <a:ext cx="340219" cy="4575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508BB3F6-63B6-244C-7E99-CD3DEF28B77F}"/>
              </a:ext>
            </a:extLst>
          </p:cNvPr>
          <p:cNvCxnSpPr>
            <a:cxnSpLocks/>
          </p:cNvCxnSpPr>
          <p:nvPr/>
        </p:nvCxnSpPr>
        <p:spPr>
          <a:xfrm>
            <a:off x="9512706" y="3687348"/>
            <a:ext cx="297349" cy="45150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0B08595D-AC9F-421B-939C-62575AF92558}"/>
              </a:ext>
            </a:extLst>
          </p:cNvPr>
          <p:cNvSpPr txBox="1"/>
          <p:nvPr/>
        </p:nvSpPr>
        <p:spPr>
          <a:xfrm>
            <a:off x="8738865" y="409848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5E07888A-3273-F44F-3FDB-A90EDF0F9C84}"/>
              </a:ext>
            </a:extLst>
          </p:cNvPr>
          <p:cNvSpPr txBox="1"/>
          <p:nvPr/>
        </p:nvSpPr>
        <p:spPr>
          <a:xfrm>
            <a:off x="9618102" y="412026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7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95C4FD5-C89E-F6D2-CC6F-B3EBDED7FEA7}"/>
              </a:ext>
            </a:extLst>
          </p:cNvPr>
          <p:cNvSpPr/>
          <p:nvPr/>
        </p:nvSpPr>
        <p:spPr>
          <a:xfrm>
            <a:off x="8717720" y="4138855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5C8CD40D-AC79-7B0D-D30A-02D6FF08799F}"/>
              </a:ext>
            </a:extLst>
          </p:cNvPr>
          <p:cNvSpPr/>
          <p:nvPr/>
        </p:nvSpPr>
        <p:spPr>
          <a:xfrm>
            <a:off x="9570792" y="4157417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722A5D-D434-7E9A-F922-D162ACE9C0E0}"/>
              </a:ext>
            </a:extLst>
          </p:cNvPr>
          <p:cNvSpPr txBox="1"/>
          <p:nvPr/>
        </p:nvSpPr>
        <p:spPr>
          <a:xfrm flipH="1">
            <a:off x="4045094" y="3997834"/>
            <a:ext cx="615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2²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6A1730-A05A-7E9B-B934-C60C5EF39FD8}"/>
              </a:ext>
            </a:extLst>
          </p:cNvPr>
          <p:cNvSpPr txBox="1"/>
          <p:nvPr/>
        </p:nvSpPr>
        <p:spPr>
          <a:xfrm flipH="1">
            <a:off x="4677619" y="3988728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C4745E-E427-6937-6880-8C193919E13B}"/>
              </a:ext>
            </a:extLst>
          </p:cNvPr>
          <p:cNvSpPr txBox="1"/>
          <p:nvPr/>
        </p:nvSpPr>
        <p:spPr>
          <a:xfrm flipH="1">
            <a:off x="5270291" y="3988727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7BDC49A-28DA-F36A-DF63-3744BFEB2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38" y="5272082"/>
            <a:ext cx="11409524" cy="1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29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 animBg="1"/>
      <p:bldP spid="64" grpId="0" animBg="1"/>
      <p:bldP spid="66" grpId="0"/>
      <p:bldP spid="67" grpId="0"/>
      <p:bldP spid="70" grpId="0"/>
      <p:bldP spid="71" grpId="0"/>
      <p:bldP spid="72" grpId="0" animBg="1"/>
      <p:bldP spid="75" grpId="0"/>
      <p:bldP spid="76" grpId="0"/>
      <p:bldP spid="77" grpId="0" animBg="1"/>
      <p:bldP spid="78" grpId="0" animBg="1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46BBD80-31ED-5787-2DEE-E9ECE882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13" y="390927"/>
            <a:ext cx="11238095" cy="39714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27C98B-FF67-952A-DE6C-1E240906A16D}"/>
              </a:ext>
            </a:extLst>
          </p:cNvPr>
          <p:cNvSpPr txBox="1"/>
          <p:nvPr/>
        </p:nvSpPr>
        <p:spPr>
          <a:xfrm>
            <a:off x="1048653" y="1996712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63A0FF-FB30-A1AB-2BBD-6AB83433F92C}"/>
              </a:ext>
            </a:extLst>
          </p:cNvPr>
          <p:cNvSpPr txBox="1"/>
          <p:nvPr/>
        </p:nvSpPr>
        <p:spPr>
          <a:xfrm>
            <a:off x="1048653" y="2521646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19D6F0E-27D6-B138-85DB-63E74AC889F6}"/>
              </a:ext>
            </a:extLst>
          </p:cNvPr>
          <p:cNvCxnSpPr/>
          <p:nvPr/>
        </p:nvCxnSpPr>
        <p:spPr>
          <a:xfrm>
            <a:off x="1998133" y="3505200"/>
            <a:ext cx="1744134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3D9BDD33-9D77-604D-B4CD-B9C6E3FED403}"/>
              </a:ext>
            </a:extLst>
          </p:cNvPr>
          <p:cNvSpPr txBox="1"/>
          <p:nvPr/>
        </p:nvSpPr>
        <p:spPr>
          <a:xfrm>
            <a:off x="1928255" y="3122023"/>
            <a:ext cx="1928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BEB11-C0F0-28E6-D30E-C42AB02453CF}"/>
              </a:ext>
            </a:extLst>
          </p:cNvPr>
          <p:cNvSpPr txBox="1"/>
          <p:nvPr/>
        </p:nvSpPr>
        <p:spPr>
          <a:xfrm>
            <a:off x="2170328" y="3477624"/>
            <a:ext cx="1399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FAFDCF3-2FAD-52B0-273E-6D9E3F4AFBBE}"/>
              </a:ext>
            </a:extLst>
          </p:cNvPr>
          <p:cNvCxnSpPr/>
          <p:nvPr/>
        </p:nvCxnSpPr>
        <p:spPr>
          <a:xfrm flipH="1">
            <a:off x="3014133" y="3152745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88C0E9C-3C5F-0B4B-E3C9-989C46459117}"/>
              </a:ext>
            </a:extLst>
          </p:cNvPr>
          <p:cNvCxnSpPr/>
          <p:nvPr/>
        </p:nvCxnSpPr>
        <p:spPr>
          <a:xfrm flipH="1">
            <a:off x="2688287" y="3505200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FDD1679-0BD4-C7B4-864A-653146DD6066}"/>
              </a:ext>
            </a:extLst>
          </p:cNvPr>
          <p:cNvCxnSpPr/>
          <p:nvPr/>
        </p:nvCxnSpPr>
        <p:spPr>
          <a:xfrm flipH="1">
            <a:off x="3519282" y="3153833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591DAFE-9BCD-A61F-78F4-B33486D77239}"/>
              </a:ext>
            </a:extLst>
          </p:cNvPr>
          <p:cNvCxnSpPr/>
          <p:nvPr/>
        </p:nvCxnSpPr>
        <p:spPr>
          <a:xfrm flipH="1">
            <a:off x="3231482" y="3505200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51BE529-FD3E-E2DC-0EF8-1B2FDCA27F7E}"/>
              </a:ext>
            </a:extLst>
          </p:cNvPr>
          <p:cNvSpPr txBox="1"/>
          <p:nvPr/>
        </p:nvSpPr>
        <p:spPr>
          <a:xfrm>
            <a:off x="3757301" y="329253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7CC4D2D-2588-0A59-221F-664F1929E9A5}"/>
              </a:ext>
            </a:extLst>
          </p:cNvPr>
          <p:cNvCxnSpPr>
            <a:cxnSpLocks/>
          </p:cNvCxnSpPr>
          <p:nvPr/>
        </p:nvCxnSpPr>
        <p:spPr>
          <a:xfrm>
            <a:off x="4099061" y="3505200"/>
            <a:ext cx="71202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8D2FB04-513A-6F50-E40A-90BEBBDB3B61}"/>
              </a:ext>
            </a:extLst>
          </p:cNvPr>
          <p:cNvSpPr txBox="1"/>
          <p:nvPr/>
        </p:nvSpPr>
        <p:spPr>
          <a:xfrm>
            <a:off x="4041584" y="3122023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26A9FC-7183-721A-7E25-2CAD49669AA0}"/>
              </a:ext>
            </a:extLst>
          </p:cNvPr>
          <p:cNvSpPr txBox="1"/>
          <p:nvPr/>
        </p:nvSpPr>
        <p:spPr>
          <a:xfrm>
            <a:off x="4276141" y="349583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B82807-80B5-095C-884B-5D13C6588150}"/>
              </a:ext>
            </a:extLst>
          </p:cNvPr>
          <p:cNvSpPr txBox="1"/>
          <p:nvPr/>
        </p:nvSpPr>
        <p:spPr>
          <a:xfrm>
            <a:off x="4802497" y="3322078"/>
            <a:ext cx="297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7987164-4FE6-EE91-FBA4-A017AF156097}"/>
              </a:ext>
            </a:extLst>
          </p:cNvPr>
          <p:cNvCxnSpPr>
            <a:cxnSpLocks/>
          </p:cNvCxnSpPr>
          <p:nvPr/>
        </p:nvCxnSpPr>
        <p:spPr>
          <a:xfrm>
            <a:off x="5100025" y="3522133"/>
            <a:ext cx="55103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DDA1349-2B35-F721-61B9-1A49A03F8ADB}"/>
              </a:ext>
            </a:extLst>
          </p:cNvPr>
          <p:cNvSpPr txBox="1"/>
          <p:nvPr/>
        </p:nvSpPr>
        <p:spPr>
          <a:xfrm>
            <a:off x="5200753" y="313581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4B400F6-C3EB-2B6A-CFC0-9F0C2D601F33}"/>
              </a:ext>
            </a:extLst>
          </p:cNvPr>
          <p:cNvSpPr txBox="1"/>
          <p:nvPr/>
        </p:nvSpPr>
        <p:spPr>
          <a:xfrm>
            <a:off x="5217563" y="353592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24714CD-1AD3-606C-6F44-37C23DB42B5D}"/>
              </a:ext>
            </a:extLst>
          </p:cNvPr>
          <p:cNvSpPr txBox="1"/>
          <p:nvPr/>
        </p:nvSpPr>
        <p:spPr>
          <a:xfrm>
            <a:off x="9170311" y="35506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18639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6" grpId="0"/>
      <p:bldP spid="19" grpId="0"/>
      <p:bldP spid="20" grpId="0"/>
      <p:bldP spid="21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6D52A3A-1E67-B64F-F36C-2AADC395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70" y="282144"/>
            <a:ext cx="12108393" cy="45037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EA9309-DF7F-1C06-2BF1-2AA8D97808E5}"/>
              </a:ext>
            </a:extLst>
          </p:cNvPr>
          <p:cNvSpPr txBox="1"/>
          <p:nvPr/>
        </p:nvSpPr>
        <p:spPr>
          <a:xfrm>
            <a:off x="1810653" y="2657112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B61633-9B12-AD6D-9E3B-7541AED86103}"/>
              </a:ext>
            </a:extLst>
          </p:cNvPr>
          <p:cNvSpPr txBox="1"/>
          <p:nvPr/>
        </p:nvSpPr>
        <p:spPr>
          <a:xfrm>
            <a:off x="1869920" y="3118777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3 x 3 x 7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3787394-48B7-F7EE-89BA-09D89D321C1A}"/>
              </a:ext>
            </a:extLst>
          </p:cNvPr>
          <p:cNvSpPr/>
          <p:nvPr/>
        </p:nvSpPr>
        <p:spPr>
          <a:xfrm>
            <a:off x="1810653" y="2657112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8648DB2-EFDB-0FBF-AB51-FFC96FEA2D95}"/>
              </a:ext>
            </a:extLst>
          </p:cNvPr>
          <p:cNvSpPr/>
          <p:nvPr/>
        </p:nvSpPr>
        <p:spPr>
          <a:xfrm>
            <a:off x="1869920" y="3118776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6C25615-900A-09AB-7216-03ABAF0440EB}"/>
              </a:ext>
            </a:extLst>
          </p:cNvPr>
          <p:cNvSpPr/>
          <p:nvPr/>
        </p:nvSpPr>
        <p:spPr>
          <a:xfrm>
            <a:off x="3072186" y="2649455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9DD68C3-286A-1FB4-D4B9-9CEC90E4803E}"/>
              </a:ext>
            </a:extLst>
          </p:cNvPr>
          <p:cNvSpPr/>
          <p:nvPr/>
        </p:nvSpPr>
        <p:spPr>
          <a:xfrm>
            <a:off x="2487986" y="3126434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6ABB5C-CFB3-6D60-879A-AF0BFB11905A}"/>
              </a:ext>
            </a:extLst>
          </p:cNvPr>
          <p:cNvSpPr txBox="1"/>
          <p:nvPr/>
        </p:nvSpPr>
        <p:spPr>
          <a:xfrm>
            <a:off x="8333429" y="30425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8B1EBE-C004-63BE-E700-BBAC889E2FAE}"/>
              </a:ext>
            </a:extLst>
          </p:cNvPr>
          <p:cNvSpPr txBox="1"/>
          <p:nvPr/>
        </p:nvSpPr>
        <p:spPr>
          <a:xfrm>
            <a:off x="8993829" y="30540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966DBC-F15D-CAE1-7BD8-CAD9E00902D7}"/>
              </a:ext>
            </a:extLst>
          </p:cNvPr>
          <p:cNvSpPr txBox="1"/>
          <p:nvPr/>
        </p:nvSpPr>
        <p:spPr>
          <a:xfrm>
            <a:off x="9654229" y="304257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E16A5E-75DC-E168-D12C-58E7A5085EC6}"/>
              </a:ext>
            </a:extLst>
          </p:cNvPr>
          <p:cNvSpPr txBox="1"/>
          <p:nvPr/>
        </p:nvSpPr>
        <p:spPr>
          <a:xfrm>
            <a:off x="5971229" y="36521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CCED8B-E164-F16F-7D84-E3A05918731C}"/>
              </a:ext>
            </a:extLst>
          </p:cNvPr>
          <p:cNvSpPr txBox="1"/>
          <p:nvPr/>
        </p:nvSpPr>
        <p:spPr>
          <a:xfrm>
            <a:off x="9730429" y="36521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A42BFE-27C3-AD03-D19C-596E3F8B3FD3}"/>
              </a:ext>
            </a:extLst>
          </p:cNvPr>
          <p:cNvSpPr txBox="1"/>
          <p:nvPr/>
        </p:nvSpPr>
        <p:spPr>
          <a:xfrm>
            <a:off x="3892021" y="41546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E1F196D-42D2-457B-6BC2-3A0E0BEC2B2D}"/>
              </a:ext>
            </a:extLst>
          </p:cNvPr>
          <p:cNvSpPr txBox="1"/>
          <p:nvPr/>
        </p:nvSpPr>
        <p:spPr>
          <a:xfrm>
            <a:off x="7828289" y="41546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3788699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F81E03C-8BBA-0196-F4F3-D77AF3CFB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3" y="112466"/>
            <a:ext cx="12181870" cy="66168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F98B54-3591-FB56-1363-B78EDC470293}"/>
              </a:ext>
            </a:extLst>
          </p:cNvPr>
          <p:cNvSpPr txBox="1"/>
          <p:nvPr/>
        </p:nvSpPr>
        <p:spPr>
          <a:xfrm>
            <a:off x="1817476" y="1085847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89E05E-DC86-D5BA-96BA-D6951806CD03}"/>
              </a:ext>
            </a:extLst>
          </p:cNvPr>
          <p:cNvSpPr txBox="1"/>
          <p:nvPr/>
        </p:nvSpPr>
        <p:spPr>
          <a:xfrm>
            <a:off x="1944475" y="1547512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3 x 3 x 7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A90C1BC-762D-E67D-25B5-434193F5AC6A}"/>
              </a:ext>
            </a:extLst>
          </p:cNvPr>
          <p:cNvSpPr/>
          <p:nvPr/>
        </p:nvSpPr>
        <p:spPr>
          <a:xfrm>
            <a:off x="1817476" y="1085846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2864C62-BD68-CD91-2814-0C7815976F62}"/>
              </a:ext>
            </a:extLst>
          </p:cNvPr>
          <p:cNvSpPr/>
          <p:nvPr/>
        </p:nvSpPr>
        <p:spPr>
          <a:xfrm>
            <a:off x="2427076" y="1085846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BA9FCF0-A359-B007-B752-3E59C213C5C4}"/>
              </a:ext>
            </a:extLst>
          </p:cNvPr>
          <p:cNvSpPr/>
          <p:nvPr/>
        </p:nvSpPr>
        <p:spPr>
          <a:xfrm>
            <a:off x="3082767" y="1085845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934078F-A0AC-218C-3DEB-246936EEE513}"/>
              </a:ext>
            </a:extLst>
          </p:cNvPr>
          <p:cNvSpPr/>
          <p:nvPr/>
        </p:nvSpPr>
        <p:spPr>
          <a:xfrm>
            <a:off x="3713058" y="1068915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39251C-F16F-C78F-B0BE-4882610C1218}"/>
              </a:ext>
            </a:extLst>
          </p:cNvPr>
          <p:cNvSpPr txBox="1"/>
          <p:nvPr/>
        </p:nvSpPr>
        <p:spPr>
          <a:xfrm>
            <a:off x="7984826" y="2552224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EA820BF-5363-5605-F060-3F534DDE4591}"/>
              </a:ext>
            </a:extLst>
          </p:cNvPr>
          <p:cNvSpPr/>
          <p:nvPr/>
        </p:nvSpPr>
        <p:spPr>
          <a:xfrm>
            <a:off x="3209766" y="1539852"/>
            <a:ext cx="373747" cy="46166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A748324-0408-C868-6479-07F708B7DF95}"/>
              </a:ext>
            </a:extLst>
          </p:cNvPr>
          <p:cNvSpPr/>
          <p:nvPr/>
        </p:nvSpPr>
        <p:spPr>
          <a:xfrm>
            <a:off x="3832257" y="1547512"/>
            <a:ext cx="373747" cy="46166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3276CD-DD9D-151C-2B96-B855F705B5EE}"/>
              </a:ext>
            </a:extLst>
          </p:cNvPr>
          <p:cNvSpPr txBox="1"/>
          <p:nvPr/>
        </p:nvSpPr>
        <p:spPr>
          <a:xfrm>
            <a:off x="3713058" y="3077804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0F0C41-4D7F-E8AA-EBEC-BDF3E71D0002}"/>
              </a:ext>
            </a:extLst>
          </p:cNvPr>
          <p:cNvSpPr txBox="1"/>
          <p:nvPr/>
        </p:nvSpPr>
        <p:spPr>
          <a:xfrm>
            <a:off x="5977633" y="3077803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  <a:latin typeface="Comic Sans MS" panose="030F0702030302020204" pitchFamily="66" charset="0"/>
              </a:rPr>
              <a:t>x 3 x 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5CB962-4A2D-345C-6F5A-FFB667327CDD}"/>
              </a:ext>
            </a:extLst>
          </p:cNvPr>
          <p:cNvSpPr txBox="1"/>
          <p:nvPr/>
        </p:nvSpPr>
        <p:spPr>
          <a:xfrm>
            <a:off x="6629413" y="3521593"/>
            <a:ext cx="3546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3 x 5 x 3 x 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E0D3F3-1AEA-CA51-1D75-1005210AEE06}"/>
              </a:ext>
            </a:extLst>
          </p:cNvPr>
          <p:cNvSpPr txBox="1"/>
          <p:nvPr/>
        </p:nvSpPr>
        <p:spPr>
          <a:xfrm>
            <a:off x="10175577" y="3521592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1 260</a:t>
            </a:r>
          </a:p>
        </p:txBody>
      </p:sp>
    </p:spTree>
    <p:extLst>
      <p:ext uri="{BB962C8B-B14F-4D97-AF65-F5344CB8AC3E}">
        <p14:creationId xmlns:p14="http://schemas.microsoft.com/office/powerpoint/2010/main" val="4661885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186</Words>
  <Application>Microsoft Office PowerPoint</Application>
  <PresentationFormat>Grand écran</PresentationFormat>
  <Paragraphs>90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38</cp:revision>
  <dcterms:created xsi:type="dcterms:W3CDTF">2016-02-26T18:46:23Z</dcterms:created>
  <dcterms:modified xsi:type="dcterms:W3CDTF">2024-09-17T11:14:33Z</dcterms:modified>
</cp:coreProperties>
</file>