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1" r:id="rId3"/>
    <p:sldId id="262" r:id="rId4"/>
    <p:sldId id="263" r:id="rId5"/>
    <p:sldId id="264" r:id="rId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1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DB7CC-4EF4-490B-844E-34279DC13994}" type="datetimeFigureOut">
              <a:rPr lang="fr-FR" smtClean="0"/>
              <a:t>08/04/2024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3DE14-9CB7-46F3-AD1B-42C07CFE7A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84484365"/>
      </p:ext>
    </p:extLst>
  </p:cSld>
  <p:clrMapOvr>
    <a:masterClrMapping/>
  </p:clrMapOvr>
  <p:transition spd="slow">
    <p:randomBar dir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DB7CC-4EF4-490B-844E-34279DC13994}" type="datetimeFigureOut">
              <a:rPr lang="fr-FR" smtClean="0"/>
              <a:t>08/04/2024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3DE14-9CB7-46F3-AD1B-42C07CFE7A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7259210"/>
      </p:ext>
    </p:extLst>
  </p:cSld>
  <p:clrMapOvr>
    <a:masterClrMapping/>
  </p:clrMapOvr>
  <p:transition spd="slow">
    <p:randomBar dir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DB7CC-4EF4-490B-844E-34279DC13994}" type="datetimeFigureOut">
              <a:rPr lang="fr-FR" smtClean="0"/>
              <a:t>08/04/2024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3DE14-9CB7-46F3-AD1B-42C07CFE7A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284184"/>
      </p:ext>
    </p:extLst>
  </p:cSld>
  <p:clrMapOvr>
    <a:masterClrMapping/>
  </p:clrMapOvr>
  <p:transition spd="slow">
    <p:randomBar dir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DB7CC-4EF4-490B-844E-34279DC13994}" type="datetimeFigureOut">
              <a:rPr lang="fr-FR" smtClean="0"/>
              <a:t>08/04/2024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3DE14-9CB7-46F3-AD1B-42C07CFE7A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9746309"/>
      </p:ext>
    </p:extLst>
  </p:cSld>
  <p:clrMapOvr>
    <a:masterClrMapping/>
  </p:clrMapOvr>
  <p:transition spd="slow">
    <p:randomBar dir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DB7CC-4EF4-490B-844E-34279DC13994}" type="datetimeFigureOut">
              <a:rPr lang="fr-FR" smtClean="0"/>
              <a:t>08/04/2024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3DE14-9CB7-46F3-AD1B-42C07CFE7A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696394"/>
      </p:ext>
    </p:extLst>
  </p:cSld>
  <p:clrMapOvr>
    <a:masterClrMapping/>
  </p:clrMapOvr>
  <p:transition spd="slow">
    <p:randomBar dir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DB7CC-4EF4-490B-844E-34279DC13994}" type="datetimeFigureOut">
              <a:rPr lang="fr-FR" smtClean="0"/>
              <a:t>08/04/2024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3DE14-9CB7-46F3-AD1B-42C07CFE7A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48827470"/>
      </p:ext>
    </p:extLst>
  </p:cSld>
  <p:clrMapOvr>
    <a:masterClrMapping/>
  </p:clrMapOvr>
  <p:transition spd="slow">
    <p:randomBar dir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DB7CC-4EF4-490B-844E-34279DC13994}" type="datetimeFigureOut">
              <a:rPr lang="fr-FR" smtClean="0"/>
              <a:t>08/04/2024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3DE14-9CB7-46F3-AD1B-42C07CFE7A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9017742"/>
      </p:ext>
    </p:extLst>
  </p:cSld>
  <p:clrMapOvr>
    <a:masterClrMapping/>
  </p:clrMapOvr>
  <p:transition spd="slow">
    <p:randomBar dir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DB7CC-4EF4-490B-844E-34279DC13994}" type="datetimeFigureOut">
              <a:rPr lang="fr-FR" smtClean="0"/>
              <a:t>08/04/2024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3DE14-9CB7-46F3-AD1B-42C07CFE7A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81353263"/>
      </p:ext>
    </p:extLst>
  </p:cSld>
  <p:clrMapOvr>
    <a:masterClrMapping/>
  </p:clrMapOvr>
  <p:transition spd="slow">
    <p:randomBar dir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DB7CC-4EF4-490B-844E-34279DC13994}" type="datetimeFigureOut">
              <a:rPr lang="fr-FR" smtClean="0"/>
              <a:t>08/04/2024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3DE14-9CB7-46F3-AD1B-42C07CFE7A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42303652"/>
      </p:ext>
    </p:extLst>
  </p:cSld>
  <p:clrMapOvr>
    <a:masterClrMapping/>
  </p:clrMapOvr>
  <p:transition spd="slow">
    <p:randomBar dir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DB7CC-4EF4-490B-844E-34279DC13994}" type="datetimeFigureOut">
              <a:rPr lang="fr-FR" smtClean="0"/>
              <a:t>08/04/2024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3DE14-9CB7-46F3-AD1B-42C07CFE7A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4123203"/>
      </p:ext>
    </p:extLst>
  </p:cSld>
  <p:clrMapOvr>
    <a:masterClrMapping/>
  </p:clrMapOvr>
  <p:transition spd="slow">
    <p:randomBar dir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DB7CC-4EF4-490B-844E-34279DC13994}" type="datetimeFigureOut">
              <a:rPr lang="fr-FR" smtClean="0"/>
              <a:t>08/04/2024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3DE14-9CB7-46F3-AD1B-42C07CFE7A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1176948"/>
      </p:ext>
    </p:extLst>
  </p:cSld>
  <p:clrMapOvr>
    <a:masterClrMapping/>
  </p:clrMapOvr>
  <p:transition spd="slow">
    <p:randomBar dir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CDB7CC-4EF4-490B-844E-34279DC13994}" type="datetimeFigureOut">
              <a:rPr lang="fr-FR" smtClean="0"/>
              <a:t>08/04/2024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53DE14-9CB7-46F3-AD1B-42C07CFE7A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602955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randomBar dir="vert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719F5F1B-501C-D5B3-A06A-98F2214924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2522"/>
            <a:ext cx="12192000" cy="6592956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9531705" y="2517098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6096000" y="2517098"/>
            <a:ext cx="18998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exactement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10285573" y="2494527"/>
            <a:ext cx="15247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lui-même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1334211" y="3660258"/>
            <a:ext cx="6495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est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8263407" y="3736761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9314060" y="3717053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5969430" y="4148582"/>
            <a:ext cx="44069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 diviseurs ( 1 ; 2 ; 3 et 6)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1983748" y="4691608"/>
            <a:ext cx="14991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n‘est pas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9830584" y="4691608"/>
            <a:ext cx="7553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pair</a:t>
            </a:r>
          </a:p>
        </p:txBody>
      </p:sp>
      <p:sp>
        <p:nvSpPr>
          <p:cNvPr id="14" name="ZoneTexte 13"/>
          <p:cNvSpPr txBox="1"/>
          <p:nvPr/>
        </p:nvSpPr>
        <p:spPr>
          <a:xfrm>
            <a:off x="464209" y="5884982"/>
            <a:ext cx="4667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</a:t>
            </a:r>
          </a:p>
        </p:txBody>
      </p:sp>
      <p:sp>
        <p:nvSpPr>
          <p:cNvPr id="15" name="ZoneTexte 14"/>
          <p:cNvSpPr txBox="1"/>
          <p:nvPr/>
        </p:nvSpPr>
        <p:spPr>
          <a:xfrm>
            <a:off x="1425583" y="5884982"/>
            <a:ext cx="4667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16" name="ZoneTexte 15"/>
          <p:cNvSpPr txBox="1"/>
          <p:nvPr/>
        </p:nvSpPr>
        <p:spPr>
          <a:xfrm>
            <a:off x="2335502" y="5884980"/>
            <a:ext cx="4667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b="1" dirty="0">
                <a:solidFill>
                  <a:srgbClr val="7030A0"/>
                </a:solidFill>
                <a:latin typeface="Comic Sans MS" panose="030F0702030302020204" pitchFamily="66" charset="0"/>
              </a:rPr>
              <a:t>5</a:t>
            </a:r>
          </a:p>
        </p:txBody>
      </p:sp>
      <p:sp>
        <p:nvSpPr>
          <p:cNvPr id="17" name="ZoneTexte 16"/>
          <p:cNvSpPr txBox="1"/>
          <p:nvPr/>
        </p:nvSpPr>
        <p:spPr>
          <a:xfrm>
            <a:off x="3346930" y="5884977"/>
            <a:ext cx="4667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b="1" dirty="0">
                <a:solidFill>
                  <a:srgbClr val="7030A0"/>
                </a:solidFill>
                <a:latin typeface="Comic Sans MS" panose="030F0702030302020204" pitchFamily="66" charset="0"/>
              </a:rPr>
              <a:t>7</a:t>
            </a:r>
          </a:p>
        </p:txBody>
      </p:sp>
      <p:sp>
        <p:nvSpPr>
          <p:cNvPr id="18" name="ZoneTexte 17"/>
          <p:cNvSpPr txBox="1"/>
          <p:nvPr/>
        </p:nvSpPr>
        <p:spPr>
          <a:xfrm>
            <a:off x="4163888" y="5884977"/>
            <a:ext cx="7489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11</a:t>
            </a:r>
          </a:p>
        </p:txBody>
      </p:sp>
      <p:sp>
        <p:nvSpPr>
          <p:cNvPr id="19" name="ZoneTexte 18"/>
          <p:cNvSpPr txBox="1"/>
          <p:nvPr/>
        </p:nvSpPr>
        <p:spPr>
          <a:xfrm>
            <a:off x="5073807" y="5893622"/>
            <a:ext cx="7489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13</a:t>
            </a:r>
          </a:p>
        </p:txBody>
      </p:sp>
      <p:sp>
        <p:nvSpPr>
          <p:cNvPr id="20" name="ZoneTexte 19"/>
          <p:cNvSpPr txBox="1"/>
          <p:nvPr/>
        </p:nvSpPr>
        <p:spPr>
          <a:xfrm>
            <a:off x="5979987" y="5877510"/>
            <a:ext cx="7489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17</a:t>
            </a:r>
          </a:p>
        </p:txBody>
      </p:sp>
      <p:sp>
        <p:nvSpPr>
          <p:cNvPr id="21" name="ZoneTexte 20"/>
          <p:cNvSpPr txBox="1"/>
          <p:nvPr/>
        </p:nvSpPr>
        <p:spPr>
          <a:xfrm>
            <a:off x="6910990" y="5893621"/>
            <a:ext cx="7489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19</a:t>
            </a:r>
          </a:p>
        </p:txBody>
      </p:sp>
      <p:sp>
        <p:nvSpPr>
          <p:cNvPr id="22" name="ZoneTexte 21"/>
          <p:cNvSpPr txBox="1"/>
          <p:nvPr/>
        </p:nvSpPr>
        <p:spPr>
          <a:xfrm>
            <a:off x="7886702" y="5884977"/>
            <a:ext cx="7489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23</a:t>
            </a:r>
          </a:p>
        </p:txBody>
      </p:sp>
      <p:sp>
        <p:nvSpPr>
          <p:cNvPr id="23" name="ZoneTexte 22"/>
          <p:cNvSpPr txBox="1"/>
          <p:nvPr/>
        </p:nvSpPr>
        <p:spPr>
          <a:xfrm>
            <a:off x="8849905" y="5884977"/>
            <a:ext cx="7489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29</a:t>
            </a:r>
          </a:p>
        </p:txBody>
      </p:sp>
      <p:sp>
        <p:nvSpPr>
          <p:cNvPr id="24" name="ZoneTexte 23"/>
          <p:cNvSpPr txBox="1"/>
          <p:nvPr/>
        </p:nvSpPr>
        <p:spPr>
          <a:xfrm>
            <a:off x="9732988" y="5893621"/>
            <a:ext cx="7489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31</a:t>
            </a:r>
          </a:p>
        </p:txBody>
      </p:sp>
      <p:sp>
        <p:nvSpPr>
          <p:cNvPr id="25" name="ZoneTexte 24"/>
          <p:cNvSpPr txBox="1"/>
          <p:nvPr/>
        </p:nvSpPr>
        <p:spPr>
          <a:xfrm>
            <a:off x="10696191" y="5884977"/>
            <a:ext cx="7489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37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91F00AF8-88D7-42C7-BC0D-A1F0E27B3C99}"/>
              </a:ext>
            </a:extLst>
          </p:cNvPr>
          <p:cNvSpPr txBox="1"/>
          <p:nvPr/>
        </p:nvSpPr>
        <p:spPr>
          <a:xfrm>
            <a:off x="1069771" y="4175933"/>
            <a:ext cx="14991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n’est pas</a:t>
            </a:r>
          </a:p>
        </p:txBody>
      </p:sp>
    </p:spTree>
    <p:extLst>
      <p:ext uri="{BB962C8B-B14F-4D97-AF65-F5344CB8AC3E}">
        <p14:creationId xmlns:p14="http://schemas.microsoft.com/office/powerpoint/2010/main" val="1699777864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64174ED4-0E5C-688F-8167-777A9CF2CD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7302"/>
            <a:ext cx="12192000" cy="6783395"/>
          </a:xfrm>
          <a:prstGeom prst="rect">
            <a:avLst/>
          </a:prstGeom>
        </p:spPr>
      </p:pic>
      <p:sp>
        <p:nvSpPr>
          <p:cNvPr id="46" name="ZoneTexte 45">
            <a:extLst>
              <a:ext uri="{FF2B5EF4-FFF2-40B4-BE49-F238E27FC236}">
                <a16:creationId xmlns:a16="http://schemas.microsoft.com/office/drawing/2014/main" id="{F4851CC1-579E-FA2C-D505-22B05C6A3385}"/>
              </a:ext>
            </a:extLst>
          </p:cNvPr>
          <p:cNvSpPr txBox="1"/>
          <p:nvPr/>
        </p:nvSpPr>
        <p:spPr>
          <a:xfrm>
            <a:off x="2420253" y="2055979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42</a:t>
            </a:r>
          </a:p>
        </p:txBody>
      </p:sp>
      <p:sp>
        <p:nvSpPr>
          <p:cNvPr id="47" name="ZoneTexte 46">
            <a:extLst>
              <a:ext uri="{FF2B5EF4-FFF2-40B4-BE49-F238E27FC236}">
                <a16:creationId xmlns:a16="http://schemas.microsoft.com/office/drawing/2014/main" id="{E4DEB282-AAB4-51B9-E820-31A4A5DB59C2}"/>
              </a:ext>
            </a:extLst>
          </p:cNvPr>
          <p:cNvSpPr txBox="1"/>
          <p:nvPr/>
        </p:nvSpPr>
        <p:spPr>
          <a:xfrm>
            <a:off x="2454118" y="2534578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21</a:t>
            </a:r>
          </a:p>
        </p:txBody>
      </p:sp>
      <p:sp>
        <p:nvSpPr>
          <p:cNvPr id="48" name="ZoneTexte 47">
            <a:extLst>
              <a:ext uri="{FF2B5EF4-FFF2-40B4-BE49-F238E27FC236}">
                <a16:creationId xmlns:a16="http://schemas.microsoft.com/office/drawing/2014/main" id="{386674F6-08CB-F403-D08E-F154FF811219}"/>
              </a:ext>
            </a:extLst>
          </p:cNvPr>
          <p:cNvSpPr txBox="1"/>
          <p:nvPr/>
        </p:nvSpPr>
        <p:spPr>
          <a:xfrm>
            <a:off x="2556360" y="3030111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7</a:t>
            </a:r>
          </a:p>
        </p:txBody>
      </p:sp>
      <p:sp>
        <p:nvSpPr>
          <p:cNvPr id="49" name="Forme en L 48">
            <a:extLst>
              <a:ext uri="{FF2B5EF4-FFF2-40B4-BE49-F238E27FC236}">
                <a16:creationId xmlns:a16="http://schemas.microsoft.com/office/drawing/2014/main" id="{818F3186-AC0A-F9E8-1EFE-ED517AB8F68A}"/>
              </a:ext>
            </a:extLst>
          </p:cNvPr>
          <p:cNvSpPr/>
          <p:nvPr/>
        </p:nvSpPr>
        <p:spPr>
          <a:xfrm>
            <a:off x="1979987" y="2017074"/>
            <a:ext cx="1042367" cy="1515533"/>
          </a:xfrm>
          <a:prstGeom prst="corner">
            <a:avLst>
              <a:gd name="adj1" fmla="val 42052"/>
              <a:gd name="adj2" fmla="val 44975"/>
            </a:avLst>
          </a:prstGeom>
          <a:noFill/>
          <a:ln w="381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0" name="ZoneTexte 49">
            <a:extLst>
              <a:ext uri="{FF2B5EF4-FFF2-40B4-BE49-F238E27FC236}">
                <a16:creationId xmlns:a16="http://schemas.microsoft.com/office/drawing/2014/main" id="{77F2FAAD-4016-E2A1-ED46-4C06D3D7DDE8}"/>
              </a:ext>
            </a:extLst>
          </p:cNvPr>
          <p:cNvSpPr txBox="1"/>
          <p:nvPr/>
        </p:nvSpPr>
        <p:spPr>
          <a:xfrm flipH="1">
            <a:off x="1852339" y="3988730"/>
            <a:ext cx="4465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</a:t>
            </a:r>
          </a:p>
        </p:txBody>
      </p:sp>
      <p:sp>
        <p:nvSpPr>
          <p:cNvPr id="51" name="ZoneTexte 50">
            <a:extLst>
              <a:ext uri="{FF2B5EF4-FFF2-40B4-BE49-F238E27FC236}">
                <a16:creationId xmlns:a16="http://schemas.microsoft.com/office/drawing/2014/main" id="{85706C69-604A-0E47-277A-1EFA76A38095}"/>
              </a:ext>
            </a:extLst>
          </p:cNvPr>
          <p:cNvSpPr txBox="1"/>
          <p:nvPr/>
        </p:nvSpPr>
        <p:spPr>
          <a:xfrm flipH="1">
            <a:off x="2479030" y="3988729"/>
            <a:ext cx="4465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</a:t>
            </a:r>
          </a:p>
        </p:txBody>
      </p:sp>
      <p:sp>
        <p:nvSpPr>
          <p:cNvPr id="52" name="ZoneTexte 51">
            <a:extLst>
              <a:ext uri="{FF2B5EF4-FFF2-40B4-BE49-F238E27FC236}">
                <a16:creationId xmlns:a16="http://schemas.microsoft.com/office/drawing/2014/main" id="{4F5C0F36-FF6C-EEC7-1D72-3B2F22877035}"/>
              </a:ext>
            </a:extLst>
          </p:cNvPr>
          <p:cNvSpPr txBox="1"/>
          <p:nvPr/>
        </p:nvSpPr>
        <p:spPr>
          <a:xfrm flipH="1">
            <a:off x="3055403" y="3988728"/>
            <a:ext cx="4465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53" name="ZoneTexte 52">
            <a:extLst>
              <a:ext uri="{FF2B5EF4-FFF2-40B4-BE49-F238E27FC236}">
                <a16:creationId xmlns:a16="http://schemas.microsoft.com/office/drawing/2014/main" id="{51BF4FE4-8775-9ADC-B2A7-05A9FD599CFE}"/>
              </a:ext>
            </a:extLst>
          </p:cNvPr>
          <p:cNvSpPr txBox="1"/>
          <p:nvPr/>
        </p:nvSpPr>
        <p:spPr>
          <a:xfrm flipH="1">
            <a:off x="3648075" y="3988727"/>
            <a:ext cx="4465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7</a:t>
            </a:r>
          </a:p>
        </p:txBody>
      </p:sp>
      <p:sp>
        <p:nvSpPr>
          <p:cNvPr id="54" name="ZoneTexte 53">
            <a:extLst>
              <a:ext uri="{FF2B5EF4-FFF2-40B4-BE49-F238E27FC236}">
                <a16:creationId xmlns:a16="http://schemas.microsoft.com/office/drawing/2014/main" id="{AB0BDBD4-93E8-ED94-C319-EF47C6B081B4}"/>
              </a:ext>
            </a:extLst>
          </p:cNvPr>
          <p:cNvSpPr txBox="1"/>
          <p:nvPr/>
        </p:nvSpPr>
        <p:spPr>
          <a:xfrm>
            <a:off x="7570718" y="2185862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</a:t>
            </a:r>
          </a:p>
        </p:txBody>
      </p:sp>
      <p:sp>
        <p:nvSpPr>
          <p:cNvPr id="55" name="ZoneTexte 54">
            <a:extLst>
              <a:ext uri="{FF2B5EF4-FFF2-40B4-BE49-F238E27FC236}">
                <a16:creationId xmlns:a16="http://schemas.microsoft.com/office/drawing/2014/main" id="{54C07005-D5F4-5A0B-C33E-D89E68B17318}"/>
              </a:ext>
            </a:extLst>
          </p:cNvPr>
          <p:cNvSpPr txBox="1"/>
          <p:nvPr/>
        </p:nvSpPr>
        <p:spPr>
          <a:xfrm>
            <a:off x="6614950" y="2546889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42</a:t>
            </a:r>
          </a:p>
        </p:txBody>
      </p:sp>
      <p:sp>
        <p:nvSpPr>
          <p:cNvPr id="56" name="ZoneTexte 55">
            <a:extLst>
              <a:ext uri="{FF2B5EF4-FFF2-40B4-BE49-F238E27FC236}">
                <a16:creationId xmlns:a16="http://schemas.microsoft.com/office/drawing/2014/main" id="{1EFA073C-CA75-E495-1BFD-BDC33C31805C}"/>
              </a:ext>
            </a:extLst>
          </p:cNvPr>
          <p:cNvSpPr txBox="1"/>
          <p:nvPr/>
        </p:nvSpPr>
        <p:spPr>
          <a:xfrm>
            <a:off x="7570718" y="2546889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</a:t>
            </a:r>
          </a:p>
        </p:txBody>
      </p:sp>
      <p:sp>
        <p:nvSpPr>
          <p:cNvPr id="57" name="ZoneTexte 56">
            <a:extLst>
              <a:ext uri="{FF2B5EF4-FFF2-40B4-BE49-F238E27FC236}">
                <a16:creationId xmlns:a16="http://schemas.microsoft.com/office/drawing/2014/main" id="{982BAFAB-0227-EB29-133F-4A0BEDE2BC17}"/>
              </a:ext>
            </a:extLst>
          </p:cNvPr>
          <p:cNvSpPr txBox="1"/>
          <p:nvPr/>
        </p:nvSpPr>
        <p:spPr>
          <a:xfrm>
            <a:off x="6640351" y="2939208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21</a:t>
            </a:r>
          </a:p>
        </p:txBody>
      </p:sp>
      <p:sp>
        <p:nvSpPr>
          <p:cNvPr id="58" name="ZoneTexte 57">
            <a:extLst>
              <a:ext uri="{FF2B5EF4-FFF2-40B4-BE49-F238E27FC236}">
                <a16:creationId xmlns:a16="http://schemas.microsoft.com/office/drawing/2014/main" id="{FF81B70D-E33E-FC3F-A5E9-0D25068C6EFD}"/>
              </a:ext>
            </a:extLst>
          </p:cNvPr>
          <p:cNvSpPr txBox="1"/>
          <p:nvPr/>
        </p:nvSpPr>
        <p:spPr>
          <a:xfrm>
            <a:off x="7571513" y="2939208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A68B0A52-C0E8-9F67-4297-609ABD5C97DA}"/>
              </a:ext>
            </a:extLst>
          </p:cNvPr>
          <p:cNvSpPr txBox="1"/>
          <p:nvPr/>
        </p:nvSpPr>
        <p:spPr>
          <a:xfrm>
            <a:off x="6708725" y="3331527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7</a:t>
            </a:r>
          </a:p>
        </p:txBody>
      </p:sp>
      <p:sp>
        <p:nvSpPr>
          <p:cNvPr id="60" name="ZoneTexte 59">
            <a:extLst>
              <a:ext uri="{FF2B5EF4-FFF2-40B4-BE49-F238E27FC236}">
                <a16:creationId xmlns:a16="http://schemas.microsoft.com/office/drawing/2014/main" id="{C5353475-14A2-8C33-5BD0-B6E800850FD0}"/>
              </a:ext>
            </a:extLst>
          </p:cNvPr>
          <p:cNvSpPr txBox="1"/>
          <p:nvPr/>
        </p:nvSpPr>
        <p:spPr>
          <a:xfrm>
            <a:off x="7570718" y="3335713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7</a:t>
            </a:r>
          </a:p>
        </p:txBody>
      </p:sp>
      <p:sp>
        <p:nvSpPr>
          <p:cNvPr id="61" name="ZoneTexte 60">
            <a:extLst>
              <a:ext uri="{FF2B5EF4-FFF2-40B4-BE49-F238E27FC236}">
                <a16:creationId xmlns:a16="http://schemas.microsoft.com/office/drawing/2014/main" id="{D3D72AC6-4983-304F-3BAF-F7407FA48FED}"/>
              </a:ext>
            </a:extLst>
          </p:cNvPr>
          <p:cNvSpPr txBox="1"/>
          <p:nvPr/>
        </p:nvSpPr>
        <p:spPr>
          <a:xfrm>
            <a:off x="6708725" y="3684097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7DAA21AD-5C06-EFB2-CF19-411D9C1EF6B4}"/>
              </a:ext>
            </a:extLst>
          </p:cNvPr>
          <p:cNvSpPr/>
          <p:nvPr/>
        </p:nvSpPr>
        <p:spPr>
          <a:xfrm>
            <a:off x="7478392" y="2084262"/>
            <a:ext cx="619506" cy="1826302"/>
          </a:xfrm>
          <a:prstGeom prst="rect">
            <a:avLst/>
          </a:prstGeom>
          <a:noFill/>
          <a:ln w="381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63" name="Connecteur droit avec flèche 62">
            <a:extLst>
              <a:ext uri="{FF2B5EF4-FFF2-40B4-BE49-F238E27FC236}">
                <a16:creationId xmlns:a16="http://schemas.microsoft.com/office/drawing/2014/main" id="{AAE2D9F3-CDD6-92B2-7373-32C12E0DFBCA}"/>
              </a:ext>
            </a:extLst>
          </p:cNvPr>
          <p:cNvCxnSpPr>
            <a:cxnSpLocks/>
          </p:cNvCxnSpPr>
          <p:nvPr/>
        </p:nvCxnSpPr>
        <p:spPr>
          <a:xfrm flipH="1">
            <a:off x="9915755" y="2146575"/>
            <a:ext cx="223494" cy="285594"/>
          </a:xfrm>
          <a:prstGeom prst="straightConnector1">
            <a:avLst/>
          </a:prstGeom>
          <a:ln w="28575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Rectangle : coins arrondis 63">
            <a:extLst>
              <a:ext uri="{FF2B5EF4-FFF2-40B4-BE49-F238E27FC236}">
                <a16:creationId xmlns:a16="http://schemas.microsoft.com/office/drawing/2014/main" id="{A173CB5F-6321-9848-7F32-29AF1C6125FE}"/>
              </a:ext>
            </a:extLst>
          </p:cNvPr>
          <p:cNvSpPr/>
          <p:nvPr/>
        </p:nvSpPr>
        <p:spPr>
          <a:xfrm>
            <a:off x="10565242" y="2460016"/>
            <a:ext cx="446567" cy="451506"/>
          </a:xfrm>
          <a:prstGeom prst="roundRect">
            <a:avLst/>
          </a:prstGeom>
          <a:noFill/>
          <a:ln w="38100">
            <a:solidFill>
              <a:srgbClr val="CD11A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65" name="Connecteur droit avec flèche 64">
            <a:extLst>
              <a:ext uri="{FF2B5EF4-FFF2-40B4-BE49-F238E27FC236}">
                <a16:creationId xmlns:a16="http://schemas.microsoft.com/office/drawing/2014/main" id="{AADAEBAB-CDD7-492B-D343-824239877846}"/>
              </a:ext>
            </a:extLst>
          </p:cNvPr>
          <p:cNvCxnSpPr>
            <a:cxnSpLocks/>
          </p:cNvCxnSpPr>
          <p:nvPr/>
        </p:nvCxnSpPr>
        <p:spPr>
          <a:xfrm>
            <a:off x="10339661" y="2161950"/>
            <a:ext cx="279768" cy="265948"/>
          </a:xfrm>
          <a:prstGeom prst="straightConnector1">
            <a:avLst/>
          </a:prstGeom>
          <a:ln w="28575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ZoneTexte 65">
            <a:extLst>
              <a:ext uri="{FF2B5EF4-FFF2-40B4-BE49-F238E27FC236}">
                <a16:creationId xmlns:a16="http://schemas.microsoft.com/office/drawing/2014/main" id="{FDCF338A-DC02-875A-1AEC-5A7D0A1A7F95}"/>
              </a:ext>
            </a:extLst>
          </p:cNvPr>
          <p:cNvSpPr txBox="1"/>
          <p:nvPr/>
        </p:nvSpPr>
        <p:spPr>
          <a:xfrm>
            <a:off x="9500411" y="2394435"/>
            <a:ext cx="6238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00B0F0"/>
                </a:solidFill>
                <a:latin typeface="Comic Sans MS" panose="030F0702030302020204" pitchFamily="66" charset="0"/>
              </a:rPr>
              <a:t>42</a:t>
            </a:r>
            <a:endParaRPr lang="fr-FR" sz="2800" dirty="0">
              <a:solidFill>
                <a:srgbClr val="00B0F0"/>
              </a:solidFill>
              <a:latin typeface="Comic Sans MS" panose="030F0702030302020204" pitchFamily="66" charset="0"/>
            </a:endParaRPr>
          </a:p>
        </p:txBody>
      </p:sp>
      <p:sp>
        <p:nvSpPr>
          <p:cNvPr id="67" name="ZoneTexte 66">
            <a:extLst>
              <a:ext uri="{FF2B5EF4-FFF2-40B4-BE49-F238E27FC236}">
                <a16:creationId xmlns:a16="http://schemas.microsoft.com/office/drawing/2014/main" id="{D265399A-42DD-7511-F4B5-A7E51B519B5E}"/>
              </a:ext>
            </a:extLst>
          </p:cNvPr>
          <p:cNvSpPr txBox="1"/>
          <p:nvPr/>
        </p:nvSpPr>
        <p:spPr>
          <a:xfrm>
            <a:off x="10569857" y="2420631"/>
            <a:ext cx="4042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00B0F0"/>
                </a:solidFill>
                <a:latin typeface="Comic Sans MS" panose="030F0702030302020204" pitchFamily="66" charset="0"/>
              </a:rPr>
              <a:t>2</a:t>
            </a:r>
            <a:endParaRPr lang="fr-FR" sz="2800" dirty="0">
              <a:solidFill>
                <a:srgbClr val="00B0F0"/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68" name="Connecteur droit avec flèche 67">
            <a:extLst>
              <a:ext uri="{FF2B5EF4-FFF2-40B4-BE49-F238E27FC236}">
                <a16:creationId xmlns:a16="http://schemas.microsoft.com/office/drawing/2014/main" id="{F1F357C9-1CF6-1C77-8CEE-FFC62BB38B58}"/>
              </a:ext>
            </a:extLst>
          </p:cNvPr>
          <p:cNvCxnSpPr>
            <a:cxnSpLocks/>
          </p:cNvCxnSpPr>
          <p:nvPr/>
        </p:nvCxnSpPr>
        <p:spPr>
          <a:xfrm flipH="1">
            <a:off x="9534168" y="2865359"/>
            <a:ext cx="173564" cy="285156"/>
          </a:xfrm>
          <a:prstGeom prst="straightConnector1">
            <a:avLst/>
          </a:prstGeom>
          <a:ln w="28575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Connecteur droit avec flèche 68">
            <a:extLst>
              <a:ext uri="{FF2B5EF4-FFF2-40B4-BE49-F238E27FC236}">
                <a16:creationId xmlns:a16="http://schemas.microsoft.com/office/drawing/2014/main" id="{F6933333-B975-C521-BCE9-B5005DC2D345}"/>
              </a:ext>
            </a:extLst>
          </p:cNvPr>
          <p:cNvCxnSpPr>
            <a:cxnSpLocks/>
          </p:cNvCxnSpPr>
          <p:nvPr/>
        </p:nvCxnSpPr>
        <p:spPr>
          <a:xfrm>
            <a:off x="9908144" y="2880734"/>
            <a:ext cx="191323" cy="284781"/>
          </a:xfrm>
          <a:prstGeom prst="straightConnector1">
            <a:avLst/>
          </a:prstGeom>
          <a:ln w="28575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ZoneTexte 69">
            <a:extLst>
              <a:ext uri="{FF2B5EF4-FFF2-40B4-BE49-F238E27FC236}">
                <a16:creationId xmlns:a16="http://schemas.microsoft.com/office/drawing/2014/main" id="{4C8F943B-CEF5-E8FA-0F7D-F2BF5627F6D6}"/>
              </a:ext>
            </a:extLst>
          </p:cNvPr>
          <p:cNvSpPr txBox="1"/>
          <p:nvPr/>
        </p:nvSpPr>
        <p:spPr>
          <a:xfrm>
            <a:off x="9101924" y="3155858"/>
            <a:ext cx="6238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00B0F0"/>
                </a:solidFill>
                <a:latin typeface="Comic Sans MS" panose="030F0702030302020204" pitchFamily="66" charset="0"/>
              </a:rPr>
              <a:t>21</a:t>
            </a:r>
            <a:endParaRPr lang="fr-FR" sz="2800" dirty="0">
              <a:solidFill>
                <a:srgbClr val="00B0F0"/>
              </a:solidFill>
              <a:latin typeface="Comic Sans MS" panose="030F0702030302020204" pitchFamily="66" charset="0"/>
            </a:endParaRPr>
          </a:p>
        </p:txBody>
      </p:sp>
      <p:sp>
        <p:nvSpPr>
          <p:cNvPr id="71" name="ZoneTexte 70">
            <a:extLst>
              <a:ext uri="{FF2B5EF4-FFF2-40B4-BE49-F238E27FC236}">
                <a16:creationId xmlns:a16="http://schemas.microsoft.com/office/drawing/2014/main" id="{024709D5-1A3C-9FB7-69D9-1AC4DAEEAF16}"/>
              </a:ext>
            </a:extLst>
          </p:cNvPr>
          <p:cNvSpPr txBox="1"/>
          <p:nvPr/>
        </p:nvSpPr>
        <p:spPr>
          <a:xfrm>
            <a:off x="10019210" y="3180062"/>
            <a:ext cx="4042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00B0F0"/>
                </a:solidFill>
                <a:latin typeface="Comic Sans MS" panose="030F0702030302020204" pitchFamily="66" charset="0"/>
              </a:rPr>
              <a:t>2</a:t>
            </a:r>
            <a:endParaRPr lang="fr-FR" sz="2800" dirty="0">
              <a:solidFill>
                <a:srgbClr val="00B0F0"/>
              </a:solidFill>
              <a:latin typeface="Comic Sans MS" panose="030F0702030302020204" pitchFamily="66" charset="0"/>
            </a:endParaRPr>
          </a:p>
        </p:txBody>
      </p:sp>
      <p:sp>
        <p:nvSpPr>
          <p:cNvPr id="72" name="Rectangle : coins arrondis 71">
            <a:extLst>
              <a:ext uri="{FF2B5EF4-FFF2-40B4-BE49-F238E27FC236}">
                <a16:creationId xmlns:a16="http://schemas.microsoft.com/office/drawing/2014/main" id="{D65E47C6-30FA-E28F-30BC-6319CC8FA26C}"/>
              </a:ext>
            </a:extLst>
          </p:cNvPr>
          <p:cNvSpPr/>
          <p:nvPr/>
        </p:nvSpPr>
        <p:spPr>
          <a:xfrm>
            <a:off x="10019210" y="3215919"/>
            <a:ext cx="446567" cy="451506"/>
          </a:xfrm>
          <a:prstGeom prst="roundRect">
            <a:avLst/>
          </a:prstGeom>
          <a:noFill/>
          <a:ln w="38100">
            <a:solidFill>
              <a:srgbClr val="CD11A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73" name="Connecteur droit avec flèche 72">
            <a:extLst>
              <a:ext uri="{FF2B5EF4-FFF2-40B4-BE49-F238E27FC236}">
                <a16:creationId xmlns:a16="http://schemas.microsoft.com/office/drawing/2014/main" id="{E8898271-99EE-ACD5-8BDC-245D873EE11C}"/>
              </a:ext>
            </a:extLst>
          </p:cNvPr>
          <p:cNvCxnSpPr>
            <a:cxnSpLocks/>
          </p:cNvCxnSpPr>
          <p:nvPr/>
        </p:nvCxnSpPr>
        <p:spPr>
          <a:xfrm flipH="1">
            <a:off x="8972075" y="3671973"/>
            <a:ext cx="340219" cy="457588"/>
          </a:xfrm>
          <a:prstGeom prst="straightConnector1">
            <a:avLst/>
          </a:prstGeom>
          <a:ln w="28575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Connecteur droit avec flèche 73">
            <a:extLst>
              <a:ext uri="{FF2B5EF4-FFF2-40B4-BE49-F238E27FC236}">
                <a16:creationId xmlns:a16="http://schemas.microsoft.com/office/drawing/2014/main" id="{508BB3F6-63B6-244C-7E99-CD3DEF28B77F}"/>
              </a:ext>
            </a:extLst>
          </p:cNvPr>
          <p:cNvCxnSpPr>
            <a:cxnSpLocks/>
          </p:cNvCxnSpPr>
          <p:nvPr/>
        </p:nvCxnSpPr>
        <p:spPr>
          <a:xfrm>
            <a:off x="9512706" y="3687348"/>
            <a:ext cx="297349" cy="451507"/>
          </a:xfrm>
          <a:prstGeom prst="straightConnector1">
            <a:avLst/>
          </a:prstGeom>
          <a:ln w="28575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ZoneTexte 74">
            <a:extLst>
              <a:ext uri="{FF2B5EF4-FFF2-40B4-BE49-F238E27FC236}">
                <a16:creationId xmlns:a16="http://schemas.microsoft.com/office/drawing/2014/main" id="{0B08595D-AC9F-421B-939C-62575AF92558}"/>
              </a:ext>
            </a:extLst>
          </p:cNvPr>
          <p:cNvSpPr txBox="1"/>
          <p:nvPr/>
        </p:nvSpPr>
        <p:spPr>
          <a:xfrm>
            <a:off x="8738865" y="4098483"/>
            <a:ext cx="4042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00B0F0"/>
                </a:solidFill>
                <a:latin typeface="Comic Sans MS" panose="030F0702030302020204" pitchFamily="66" charset="0"/>
              </a:rPr>
              <a:t>3</a:t>
            </a:r>
            <a:endParaRPr lang="fr-FR" sz="2800" dirty="0">
              <a:solidFill>
                <a:srgbClr val="00B0F0"/>
              </a:solidFill>
              <a:latin typeface="Comic Sans MS" panose="030F0702030302020204" pitchFamily="66" charset="0"/>
            </a:endParaRPr>
          </a:p>
        </p:txBody>
      </p:sp>
      <p:sp>
        <p:nvSpPr>
          <p:cNvPr id="76" name="ZoneTexte 75">
            <a:extLst>
              <a:ext uri="{FF2B5EF4-FFF2-40B4-BE49-F238E27FC236}">
                <a16:creationId xmlns:a16="http://schemas.microsoft.com/office/drawing/2014/main" id="{5E07888A-3273-F44F-3FDB-A90EDF0F9C84}"/>
              </a:ext>
            </a:extLst>
          </p:cNvPr>
          <p:cNvSpPr txBox="1"/>
          <p:nvPr/>
        </p:nvSpPr>
        <p:spPr>
          <a:xfrm>
            <a:off x="9618102" y="4120263"/>
            <a:ext cx="4042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00B0F0"/>
                </a:solidFill>
                <a:latin typeface="Comic Sans MS" panose="030F0702030302020204" pitchFamily="66" charset="0"/>
              </a:rPr>
              <a:t>7</a:t>
            </a:r>
            <a:endParaRPr lang="fr-FR" sz="2800" dirty="0">
              <a:solidFill>
                <a:srgbClr val="00B0F0"/>
              </a:solidFill>
              <a:latin typeface="Comic Sans MS" panose="030F0702030302020204" pitchFamily="66" charset="0"/>
            </a:endParaRPr>
          </a:p>
        </p:txBody>
      </p:sp>
      <p:sp>
        <p:nvSpPr>
          <p:cNvPr id="77" name="Rectangle : coins arrondis 76">
            <a:extLst>
              <a:ext uri="{FF2B5EF4-FFF2-40B4-BE49-F238E27FC236}">
                <a16:creationId xmlns:a16="http://schemas.microsoft.com/office/drawing/2014/main" id="{195C4FD5-C89E-F6D2-CC6F-B3EBDED7FEA7}"/>
              </a:ext>
            </a:extLst>
          </p:cNvPr>
          <p:cNvSpPr/>
          <p:nvPr/>
        </p:nvSpPr>
        <p:spPr>
          <a:xfrm>
            <a:off x="8717720" y="4138855"/>
            <a:ext cx="446567" cy="451506"/>
          </a:xfrm>
          <a:prstGeom prst="roundRect">
            <a:avLst/>
          </a:prstGeom>
          <a:noFill/>
          <a:ln w="38100">
            <a:solidFill>
              <a:srgbClr val="CD11A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8" name="Rectangle : coins arrondis 77">
            <a:extLst>
              <a:ext uri="{FF2B5EF4-FFF2-40B4-BE49-F238E27FC236}">
                <a16:creationId xmlns:a16="http://schemas.microsoft.com/office/drawing/2014/main" id="{5C8CD40D-AC79-7B0D-D30A-02D6FF08799F}"/>
              </a:ext>
            </a:extLst>
          </p:cNvPr>
          <p:cNvSpPr/>
          <p:nvPr/>
        </p:nvSpPr>
        <p:spPr>
          <a:xfrm>
            <a:off x="9570792" y="4157417"/>
            <a:ext cx="446567" cy="451506"/>
          </a:xfrm>
          <a:prstGeom prst="roundRect">
            <a:avLst/>
          </a:prstGeom>
          <a:noFill/>
          <a:ln w="38100">
            <a:solidFill>
              <a:srgbClr val="CD11A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5B6E614-AA3D-ABEA-5DB3-CCF966C99923}"/>
              </a:ext>
            </a:extLst>
          </p:cNvPr>
          <p:cNvSpPr txBox="1"/>
          <p:nvPr/>
        </p:nvSpPr>
        <p:spPr>
          <a:xfrm flipH="1">
            <a:off x="4151245" y="3988726"/>
            <a:ext cx="6142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2²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CF951F6-5983-5A29-267C-876A668679F2}"/>
              </a:ext>
            </a:extLst>
          </p:cNvPr>
          <p:cNvSpPr txBox="1"/>
          <p:nvPr/>
        </p:nvSpPr>
        <p:spPr>
          <a:xfrm flipH="1">
            <a:off x="4759173" y="3988725"/>
            <a:ext cx="6142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92524E3-055A-E851-8121-6C2C6148EFBC}"/>
              </a:ext>
            </a:extLst>
          </p:cNvPr>
          <p:cNvSpPr txBox="1"/>
          <p:nvPr/>
        </p:nvSpPr>
        <p:spPr>
          <a:xfrm flipH="1">
            <a:off x="5342217" y="3988867"/>
            <a:ext cx="6142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224392957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>
                      <p:stCondLst>
                        <p:cond delay="indefinite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47" grpId="0"/>
      <p:bldP spid="48" grpId="0"/>
      <p:bldP spid="49" grpId="0" animBg="1"/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 animBg="1"/>
      <p:bldP spid="64" grpId="0" animBg="1"/>
      <p:bldP spid="66" grpId="0"/>
      <p:bldP spid="67" grpId="0"/>
      <p:bldP spid="70" grpId="0"/>
      <p:bldP spid="71" grpId="0"/>
      <p:bldP spid="72" grpId="0" animBg="1"/>
      <p:bldP spid="75" grpId="0"/>
      <p:bldP spid="76" grpId="0"/>
      <p:bldP spid="77" grpId="0" animBg="1"/>
      <p:bldP spid="78" grpId="0" animBg="1"/>
      <p:bldP spid="5" grpId="0"/>
      <p:bldP spid="6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3F4F85A5-ECA5-2B32-008D-7B15C41BB2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5426"/>
            <a:ext cx="12192000" cy="6587147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C27C98B-FF67-952A-DE6C-1E240906A16D}"/>
              </a:ext>
            </a:extLst>
          </p:cNvPr>
          <p:cNvSpPr txBox="1"/>
          <p:nvPr/>
        </p:nvSpPr>
        <p:spPr>
          <a:xfrm>
            <a:off x="1048653" y="1996712"/>
            <a:ext cx="22765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 x 2 x 5 x 7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263A0FF-FB30-A1AB-2BBD-6AB83433F92C}"/>
              </a:ext>
            </a:extLst>
          </p:cNvPr>
          <p:cNvSpPr txBox="1"/>
          <p:nvPr/>
        </p:nvSpPr>
        <p:spPr>
          <a:xfrm>
            <a:off x="1048653" y="2521646"/>
            <a:ext cx="16417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 x 5 x 7</a:t>
            </a:r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219D6F0E-27D6-B138-85DB-63E74AC889F6}"/>
              </a:ext>
            </a:extLst>
          </p:cNvPr>
          <p:cNvCxnSpPr/>
          <p:nvPr/>
        </p:nvCxnSpPr>
        <p:spPr>
          <a:xfrm>
            <a:off x="1998133" y="3505200"/>
            <a:ext cx="1744134" cy="0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ZoneTexte 7">
            <a:extLst>
              <a:ext uri="{FF2B5EF4-FFF2-40B4-BE49-F238E27FC236}">
                <a16:creationId xmlns:a16="http://schemas.microsoft.com/office/drawing/2014/main" id="{3D9BDD33-9D77-604D-B4CD-B9C6E3FED403}"/>
              </a:ext>
            </a:extLst>
          </p:cNvPr>
          <p:cNvSpPr txBox="1"/>
          <p:nvPr/>
        </p:nvSpPr>
        <p:spPr>
          <a:xfrm>
            <a:off x="1928255" y="3122023"/>
            <a:ext cx="192873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 x 2 x 5 x 7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490BEB11-C0F0-28E6-D30E-C42AB02453CF}"/>
              </a:ext>
            </a:extLst>
          </p:cNvPr>
          <p:cNvSpPr txBox="1"/>
          <p:nvPr/>
        </p:nvSpPr>
        <p:spPr>
          <a:xfrm>
            <a:off x="2170328" y="3477624"/>
            <a:ext cx="13997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 x 5 x 7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2FAFDCF3-2FAD-52B0-273E-6D9E3F4AFBBE}"/>
              </a:ext>
            </a:extLst>
          </p:cNvPr>
          <p:cNvCxnSpPr/>
          <p:nvPr/>
        </p:nvCxnSpPr>
        <p:spPr>
          <a:xfrm flipH="1">
            <a:off x="3014133" y="3152745"/>
            <a:ext cx="311105" cy="27625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588C0E9C-3C5F-0B4B-E3C9-989C46459117}"/>
              </a:ext>
            </a:extLst>
          </p:cNvPr>
          <p:cNvCxnSpPr/>
          <p:nvPr/>
        </p:nvCxnSpPr>
        <p:spPr>
          <a:xfrm flipH="1">
            <a:off x="2688287" y="3505200"/>
            <a:ext cx="311105" cy="27625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4FDD1679-0BD4-C7B4-864A-653146DD6066}"/>
              </a:ext>
            </a:extLst>
          </p:cNvPr>
          <p:cNvCxnSpPr/>
          <p:nvPr/>
        </p:nvCxnSpPr>
        <p:spPr>
          <a:xfrm flipH="1">
            <a:off x="3519282" y="3153833"/>
            <a:ext cx="311105" cy="27625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F591DAFE-9BCD-A61F-78F4-B33486D77239}"/>
              </a:ext>
            </a:extLst>
          </p:cNvPr>
          <p:cNvCxnSpPr/>
          <p:nvPr/>
        </p:nvCxnSpPr>
        <p:spPr>
          <a:xfrm flipH="1">
            <a:off x="3231482" y="3505200"/>
            <a:ext cx="311105" cy="27625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ZoneTexte 15">
            <a:extLst>
              <a:ext uri="{FF2B5EF4-FFF2-40B4-BE49-F238E27FC236}">
                <a16:creationId xmlns:a16="http://schemas.microsoft.com/office/drawing/2014/main" id="{351BE529-FD3E-E2DC-0EF8-1B2FDCA27F7E}"/>
              </a:ext>
            </a:extLst>
          </p:cNvPr>
          <p:cNvSpPr txBox="1"/>
          <p:nvPr/>
        </p:nvSpPr>
        <p:spPr>
          <a:xfrm>
            <a:off x="3757301" y="3292535"/>
            <a:ext cx="3417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=</a:t>
            </a:r>
          </a:p>
        </p:txBody>
      </p: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87CC4D2D-2588-0A59-221F-664F1929E9A5}"/>
              </a:ext>
            </a:extLst>
          </p:cNvPr>
          <p:cNvCxnSpPr>
            <a:cxnSpLocks/>
          </p:cNvCxnSpPr>
          <p:nvPr/>
        </p:nvCxnSpPr>
        <p:spPr>
          <a:xfrm>
            <a:off x="4099061" y="3505200"/>
            <a:ext cx="712027" cy="0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>
            <a:extLst>
              <a:ext uri="{FF2B5EF4-FFF2-40B4-BE49-F238E27FC236}">
                <a16:creationId xmlns:a16="http://schemas.microsoft.com/office/drawing/2014/main" id="{A8D2FB04-513A-6F50-E40A-90BEBBDB3B61}"/>
              </a:ext>
            </a:extLst>
          </p:cNvPr>
          <p:cNvSpPr txBox="1"/>
          <p:nvPr/>
        </p:nvSpPr>
        <p:spPr>
          <a:xfrm>
            <a:off x="4041584" y="3122023"/>
            <a:ext cx="8707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 x 2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1926A9FC-7183-721A-7E25-2CAD49669AA0}"/>
              </a:ext>
            </a:extLst>
          </p:cNvPr>
          <p:cNvSpPr txBox="1"/>
          <p:nvPr/>
        </p:nvSpPr>
        <p:spPr>
          <a:xfrm>
            <a:off x="4276141" y="3495836"/>
            <a:ext cx="3417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16B82807-80B5-095C-884B-5D13C6588150}"/>
              </a:ext>
            </a:extLst>
          </p:cNvPr>
          <p:cNvSpPr txBox="1"/>
          <p:nvPr/>
        </p:nvSpPr>
        <p:spPr>
          <a:xfrm>
            <a:off x="4802497" y="3322078"/>
            <a:ext cx="2975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=</a:t>
            </a:r>
          </a:p>
        </p:txBody>
      </p: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87987164-4FE6-EE91-FBA4-A017AF156097}"/>
              </a:ext>
            </a:extLst>
          </p:cNvPr>
          <p:cNvCxnSpPr>
            <a:cxnSpLocks/>
          </p:cNvCxnSpPr>
          <p:nvPr/>
        </p:nvCxnSpPr>
        <p:spPr>
          <a:xfrm>
            <a:off x="5100025" y="3522133"/>
            <a:ext cx="551036" cy="0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ZoneTexte 24">
            <a:extLst>
              <a:ext uri="{FF2B5EF4-FFF2-40B4-BE49-F238E27FC236}">
                <a16:creationId xmlns:a16="http://schemas.microsoft.com/office/drawing/2014/main" id="{4DDA1349-2B35-F721-61B9-1A49A03F8ADB}"/>
              </a:ext>
            </a:extLst>
          </p:cNvPr>
          <p:cNvSpPr txBox="1"/>
          <p:nvPr/>
        </p:nvSpPr>
        <p:spPr>
          <a:xfrm>
            <a:off x="5200753" y="3135812"/>
            <a:ext cx="3417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64B400F6-C3EB-2B6A-CFC0-9F0C2D601F33}"/>
              </a:ext>
            </a:extLst>
          </p:cNvPr>
          <p:cNvSpPr txBox="1"/>
          <p:nvPr/>
        </p:nvSpPr>
        <p:spPr>
          <a:xfrm>
            <a:off x="5217563" y="3535922"/>
            <a:ext cx="3417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B24714CD-1AD3-606C-6F44-37C23DB42B5D}"/>
              </a:ext>
            </a:extLst>
          </p:cNvPr>
          <p:cNvSpPr txBox="1"/>
          <p:nvPr/>
        </p:nvSpPr>
        <p:spPr>
          <a:xfrm>
            <a:off x="9463246" y="3643327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21863900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8" grpId="0"/>
      <p:bldP spid="9" grpId="0"/>
      <p:bldP spid="16" grpId="0"/>
      <p:bldP spid="19" grpId="0"/>
      <p:bldP spid="20" grpId="0"/>
      <p:bldP spid="21" grpId="0"/>
      <p:bldP spid="25" grpId="0"/>
      <p:bldP spid="26" grpId="0"/>
      <p:bldP spid="2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7E71E329-E9D1-144E-99F5-B289538845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2545"/>
            <a:ext cx="12192000" cy="629291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DEA9309-DF7F-1C06-2BF1-2AA8D97808E5}"/>
              </a:ext>
            </a:extLst>
          </p:cNvPr>
          <p:cNvSpPr txBox="1"/>
          <p:nvPr/>
        </p:nvSpPr>
        <p:spPr>
          <a:xfrm>
            <a:off x="1810653" y="2657112"/>
            <a:ext cx="22765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 x 2 x 3 x 5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1B61633-9B12-AD6D-9E3B-7541AED86103}"/>
              </a:ext>
            </a:extLst>
          </p:cNvPr>
          <p:cNvSpPr txBox="1"/>
          <p:nvPr/>
        </p:nvSpPr>
        <p:spPr>
          <a:xfrm>
            <a:off x="1869920" y="3118777"/>
            <a:ext cx="22765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 x 3 x 3 x 7</a:t>
            </a: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F3787394-48B7-F7EE-89BA-09D89D321C1A}"/>
              </a:ext>
            </a:extLst>
          </p:cNvPr>
          <p:cNvSpPr/>
          <p:nvPr/>
        </p:nvSpPr>
        <p:spPr>
          <a:xfrm>
            <a:off x="1810653" y="2657112"/>
            <a:ext cx="373747" cy="46166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D8648DB2-EFDB-0FBF-AB51-FFC96FEA2D95}"/>
              </a:ext>
            </a:extLst>
          </p:cNvPr>
          <p:cNvSpPr/>
          <p:nvPr/>
        </p:nvSpPr>
        <p:spPr>
          <a:xfrm>
            <a:off x="1869920" y="3118776"/>
            <a:ext cx="373747" cy="46166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06C25615-900A-09AB-7216-03ABAF0440EB}"/>
              </a:ext>
            </a:extLst>
          </p:cNvPr>
          <p:cNvSpPr/>
          <p:nvPr/>
        </p:nvSpPr>
        <p:spPr>
          <a:xfrm>
            <a:off x="3072186" y="2649455"/>
            <a:ext cx="373747" cy="46166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89DD68C3-286A-1FB4-D4B9-9CEC90E4803E}"/>
              </a:ext>
            </a:extLst>
          </p:cNvPr>
          <p:cNvSpPr/>
          <p:nvPr/>
        </p:nvSpPr>
        <p:spPr>
          <a:xfrm>
            <a:off x="2487986" y="3126434"/>
            <a:ext cx="373747" cy="46166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4F6ABB5C-CFB3-6D60-879A-AF0BFB11905A}"/>
              </a:ext>
            </a:extLst>
          </p:cNvPr>
          <p:cNvSpPr txBox="1"/>
          <p:nvPr/>
        </p:nvSpPr>
        <p:spPr>
          <a:xfrm>
            <a:off x="8333429" y="3042577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628B1EBE-C004-63BE-E700-BBAC889E2FAE}"/>
              </a:ext>
            </a:extLst>
          </p:cNvPr>
          <p:cNvSpPr txBox="1"/>
          <p:nvPr/>
        </p:nvSpPr>
        <p:spPr>
          <a:xfrm>
            <a:off x="8993829" y="3054087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C966DBC-F15D-CAE1-7BD8-CAD9E00902D7}"/>
              </a:ext>
            </a:extLst>
          </p:cNvPr>
          <p:cNvSpPr txBox="1"/>
          <p:nvPr/>
        </p:nvSpPr>
        <p:spPr>
          <a:xfrm>
            <a:off x="9654229" y="3042576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6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EBE16A5E-75DC-E168-D12C-58E7A5085EC6}"/>
              </a:ext>
            </a:extLst>
          </p:cNvPr>
          <p:cNvSpPr txBox="1"/>
          <p:nvPr/>
        </p:nvSpPr>
        <p:spPr>
          <a:xfrm>
            <a:off x="5971229" y="3652177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6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A8CCED8B-E164-F16F-7D84-E3A05918731C}"/>
              </a:ext>
            </a:extLst>
          </p:cNvPr>
          <p:cNvSpPr txBox="1"/>
          <p:nvPr/>
        </p:nvSpPr>
        <p:spPr>
          <a:xfrm>
            <a:off x="9730429" y="3652177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6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5AA42BFE-27C3-AD03-D19C-596E3F8B3FD3}"/>
              </a:ext>
            </a:extLst>
          </p:cNvPr>
          <p:cNvSpPr txBox="1"/>
          <p:nvPr/>
        </p:nvSpPr>
        <p:spPr>
          <a:xfrm>
            <a:off x="3892021" y="4154618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10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8E1F196D-42D2-457B-6BC2-3A0E0BEC2B2D}"/>
              </a:ext>
            </a:extLst>
          </p:cNvPr>
          <p:cNvSpPr txBox="1"/>
          <p:nvPr/>
        </p:nvSpPr>
        <p:spPr>
          <a:xfrm>
            <a:off x="7828289" y="4154618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21</a:t>
            </a:r>
          </a:p>
        </p:txBody>
      </p:sp>
    </p:spTree>
    <p:extLst>
      <p:ext uri="{BB962C8B-B14F-4D97-AF65-F5344CB8AC3E}">
        <p14:creationId xmlns:p14="http://schemas.microsoft.com/office/powerpoint/2010/main" val="2378869910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 animBg="1"/>
      <p:bldP spid="8" grpId="0" animBg="1"/>
      <p:bldP spid="9" grpId="0" animBg="1"/>
      <p:bldP spid="10" grpId="0" animBg="1"/>
      <p:bldP spid="11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C5AB423-623D-A9AD-6EF1-EDE4B6BC11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3292"/>
            <a:ext cx="12192000" cy="6491416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27F98B54-3591-FB56-1363-B78EDC470293}"/>
              </a:ext>
            </a:extLst>
          </p:cNvPr>
          <p:cNvSpPr txBox="1"/>
          <p:nvPr/>
        </p:nvSpPr>
        <p:spPr>
          <a:xfrm>
            <a:off x="2767387" y="1192379"/>
            <a:ext cx="22765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 x 2 x 3 x 5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789E05E-DC86-D5BA-96BA-D6951806CD03}"/>
              </a:ext>
            </a:extLst>
          </p:cNvPr>
          <p:cNvSpPr txBox="1"/>
          <p:nvPr/>
        </p:nvSpPr>
        <p:spPr>
          <a:xfrm>
            <a:off x="2894386" y="1654044"/>
            <a:ext cx="22765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 x 3 x 3 x 7</a:t>
            </a: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5A90C1BC-762D-E67D-25B5-434193F5AC6A}"/>
              </a:ext>
            </a:extLst>
          </p:cNvPr>
          <p:cNvSpPr/>
          <p:nvPr/>
        </p:nvSpPr>
        <p:spPr>
          <a:xfrm>
            <a:off x="2767387" y="1192378"/>
            <a:ext cx="373747" cy="461665"/>
          </a:xfrm>
          <a:prstGeom prst="ellipse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52864C62-BD68-CD91-2814-0C7815976F62}"/>
              </a:ext>
            </a:extLst>
          </p:cNvPr>
          <p:cNvSpPr/>
          <p:nvPr/>
        </p:nvSpPr>
        <p:spPr>
          <a:xfrm>
            <a:off x="3376987" y="1192378"/>
            <a:ext cx="373747" cy="461665"/>
          </a:xfrm>
          <a:prstGeom prst="ellipse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7BA9FCF0-A359-B007-B752-3E59C213C5C4}"/>
              </a:ext>
            </a:extLst>
          </p:cNvPr>
          <p:cNvSpPr/>
          <p:nvPr/>
        </p:nvSpPr>
        <p:spPr>
          <a:xfrm>
            <a:off x="4032678" y="1192377"/>
            <a:ext cx="373747" cy="461665"/>
          </a:xfrm>
          <a:prstGeom prst="ellipse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A934078F-A0AC-218C-3DEB-246936EEE513}"/>
              </a:ext>
            </a:extLst>
          </p:cNvPr>
          <p:cNvSpPr/>
          <p:nvPr/>
        </p:nvSpPr>
        <p:spPr>
          <a:xfrm>
            <a:off x="4662969" y="1175447"/>
            <a:ext cx="373747" cy="461665"/>
          </a:xfrm>
          <a:prstGeom prst="ellipse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C439251C-F16F-C78F-B0BE-4882610C1218}"/>
              </a:ext>
            </a:extLst>
          </p:cNvPr>
          <p:cNvSpPr txBox="1"/>
          <p:nvPr/>
        </p:nvSpPr>
        <p:spPr>
          <a:xfrm>
            <a:off x="7576453" y="2623245"/>
            <a:ext cx="22765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00B050"/>
                </a:solidFill>
                <a:latin typeface="Comic Sans MS" panose="030F0702030302020204" pitchFamily="66" charset="0"/>
              </a:rPr>
              <a:t>2 x 2 x 3 x 5</a:t>
            </a:r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8EA820BF-5363-5605-F060-3F534DDE4591}"/>
              </a:ext>
            </a:extLst>
          </p:cNvPr>
          <p:cNvSpPr/>
          <p:nvPr/>
        </p:nvSpPr>
        <p:spPr>
          <a:xfrm>
            <a:off x="4159677" y="1646384"/>
            <a:ext cx="373747" cy="461665"/>
          </a:xfrm>
          <a:prstGeom prst="ellipse">
            <a:avLst/>
          </a:pr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FC000"/>
              </a:solidFill>
            </a:endParaRPr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CA748324-0408-C868-6479-07F708B7DF95}"/>
              </a:ext>
            </a:extLst>
          </p:cNvPr>
          <p:cNvSpPr/>
          <p:nvPr/>
        </p:nvSpPr>
        <p:spPr>
          <a:xfrm>
            <a:off x="4782168" y="1654044"/>
            <a:ext cx="373747" cy="461665"/>
          </a:xfrm>
          <a:prstGeom prst="ellipse">
            <a:avLst/>
          </a:pr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FC000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93276CD-DD9D-151C-2B96-B855F705B5EE}"/>
              </a:ext>
            </a:extLst>
          </p:cNvPr>
          <p:cNvSpPr txBox="1"/>
          <p:nvPr/>
        </p:nvSpPr>
        <p:spPr>
          <a:xfrm>
            <a:off x="3563860" y="3124794"/>
            <a:ext cx="22765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00B050"/>
                </a:solidFill>
                <a:latin typeface="Comic Sans MS" panose="030F0702030302020204" pitchFamily="66" charset="0"/>
              </a:rPr>
              <a:t>2 x 2 x 3 x 5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590F0C41-4D7F-E8AA-EBEC-BDF3E71D0002}"/>
              </a:ext>
            </a:extLst>
          </p:cNvPr>
          <p:cNvSpPr txBox="1"/>
          <p:nvPr/>
        </p:nvSpPr>
        <p:spPr>
          <a:xfrm>
            <a:off x="5840445" y="3125388"/>
            <a:ext cx="13211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FFC000"/>
                </a:solidFill>
                <a:latin typeface="Comic Sans MS" panose="030F0702030302020204" pitchFamily="66" charset="0"/>
              </a:rPr>
              <a:t>x 3 x 7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D65CB962-4A2D-345C-6F5A-FFB667327CDD}"/>
              </a:ext>
            </a:extLst>
          </p:cNvPr>
          <p:cNvSpPr txBox="1"/>
          <p:nvPr/>
        </p:nvSpPr>
        <p:spPr>
          <a:xfrm>
            <a:off x="6526444" y="3608452"/>
            <a:ext cx="35461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 x 2 x 3 x 5 x 3 x 7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39E0D3F3-1AEA-CA51-1D75-1005210AEE06}"/>
              </a:ext>
            </a:extLst>
          </p:cNvPr>
          <p:cNvSpPr txBox="1"/>
          <p:nvPr/>
        </p:nvSpPr>
        <p:spPr>
          <a:xfrm>
            <a:off x="10175577" y="3586459"/>
            <a:ext cx="10679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1 260</a:t>
            </a:r>
          </a:p>
        </p:txBody>
      </p:sp>
    </p:spTree>
    <p:extLst>
      <p:ext uri="{BB962C8B-B14F-4D97-AF65-F5344CB8AC3E}">
        <p14:creationId xmlns:p14="http://schemas.microsoft.com/office/powerpoint/2010/main" val="46618859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 animBg="1"/>
      <p:bldP spid="7" grpId="0" animBg="1"/>
      <p:bldP spid="8" grpId="0" animBg="1"/>
      <p:bldP spid="9" grpId="0" animBg="1"/>
      <p:bldP spid="10" grpId="0"/>
      <p:bldP spid="11" grpId="0" animBg="1"/>
      <p:bldP spid="12" grpId="0" animBg="1"/>
      <p:bldP spid="13" grpId="0"/>
      <p:bldP spid="14" grpId="0"/>
      <p:bldP spid="15" grpId="0"/>
      <p:bldP spid="16" grpId="0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213</TotalTime>
  <Words>159</Words>
  <Application>Microsoft Office PowerPoint</Application>
  <PresentationFormat>Grand écran</PresentationFormat>
  <Paragraphs>73</Paragraphs>
  <Slides>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Comic Sans MS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Grégory Mallet</dc:creator>
  <cp:lastModifiedBy>Grégory Mallet</cp:lastModifiedBy>
  <cp:revision>37</cp:revision>
  <dcterms:created xsi:type="dcterms:W3CDTF">2016-02-26T18:46:23Z</dcterms:created>
  <dcterms:modified xsi:type="dcterms:W3CDTF">2024-04-08T19:52:24Z</dcterms:modified>
</cp:coreProperties>
</file>