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9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20/03/2023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2197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20/03/2023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2551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20/03/2023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391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20/03/2023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5194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20/03/2023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9378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20/03/2023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2152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20/03/2023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0309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20/03/2023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8839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20/03/2023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2087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20/03/2023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1540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20/03/2023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8560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A9C68B-70CC-44B3-89DF-BD2515B24572}" type="datetimeFigureOut">
              <a:rPr lang="fr-FR" smtClean="0"/>
              <a:t>20/03/2023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895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E64ACF9-CC56-49BE-90FB-C1DBF715E3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6577"/>
            <a:ext cx="12053143" cy="4884846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5389811" y="4069572"/>
            <a:ext cx="12827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à côté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40ED69B-7CC1-4923-A5C2-7D1CE274A5B8}"/>
              </a:ext>
            </a:extLst>
          </p:cNvPr>
          <p:cNvSpPr txBox="1"/>
          <p:nvPr/>
        </p:nvSpPr>
        <p:spPr>
          <a:xfrm>
            <a:off x="484012" y="4528139"/>
            <a:ext cx="20906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hypoténuse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D85FBC1-C584-4893-9A6D-AA7AE71BA117}"/>
              </a:ext>
            </a:extLst>
          </p:cNvPr>
          <p:cNvSpPr txBox="1"/>
          <p:nvPr/>
        </p:nvSpPr>
        <p:spPr>
          <a:xfrm>
            <a:off x="5072416" y="5051359"/>
            <a:ext cx="1494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en face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379BE5F-CCC4-4D83-C5EE-19500F1022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1123" y="1081229"/>
            <a:ext cx="6262943" cy="1613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502894E3-6D05-4B41-933F-E738DF23EA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80538"/>
            <a:ext cx="11934278" cy="383117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E3FD6B6-B7CD-4E53-BF36-1B43B1ECA94B}"/>
              </a:ext>
            </a:extLst>
          </p:cNvPr>
          <p:cNvSpPr txBox="1"/>
          <p:nvPr/>
        </p:nvSpPr>
        <p:spPr>
          <a:xfrm>
            <a:off x="2807030" y="1546288"/>
            <a:ext cx="20906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hypoténuse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3309BE7-E547-4A86-995F-A9C2336967A6}"/>
              </a:ext>
            </a:extLst>
          </p:cNvPr>
          <p:cNvSpPr txBox="1"/>
          <p:nvPr/>
        </p:nvSpPr>
        <p:spPr>
          <a:xfrm>
            <a:off x="1113308" y="4526883"/>
            <a:ext cx="25795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côté adjacent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67EA158-27A6-4A9F-9E31-17BE998A38BF}"/>
              </a:ext>
            </a:extLst>
          </p:cNvPr>
          <p:cNvSpPr txBox="1"/>
          <p:nvPr/>
        </p:nvSpPr>
        <p:spPr>
          <a:xfrm>
            <a:off x="257722" y="2309554"/>
            <a:ext cx="132279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côté </a:t>
            </a:r>
            <a:b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</a:br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opposé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A8EEF7C-315B-4EBC-9952-7E13B984C810}"/>
              </a:ext>
            </a:extLst>
          </p:cNvPr>
          <p:cNvSpPr txBox="1"/>
          <p:nvPr/>
        </p:nvSpPr>
        <p:spPr>
          <a:xfrm>
            <a:off x="9147579" y="1624260"/>
            <a:ext cx="20906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hypoténuse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1804344-0399-43E7-8006-A02307723539}"/>
              </a:ext>
            </a:extLst>
          </p:cNvPr>
          <p:cNvSpPr txBox="1"/>
          <p:nvPr/>
        </p:nvSpPr>
        <p:spPr>
          <a:xfrm>
            <a:off x="5935240" y="2266731"/>
            <a:ext cx="168026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côté </a:t>
            </a:r>
            <a:b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</a:br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adjacent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3BF845D-93DA-482D-BF50-D1EF4DEE3FB5}"/>
              </a:ext>
            </a:extLst>
          </p:cNvPr>
          <p:cNvSpPr txBox="1"/>
          <p:nvPr/>
        </p:nvSpPr>
        <p:spPr>
          <a:xfrm>
            <a:off x="7228612" y="4448911"/>
            <a:ext cx="22220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côté opposé</a:t>
            </a:r>
          </a:p>
        </p:txBody>
      </p:sp>
    </p:spTree>
    <p:extLst>
      <p:ext uri="{BB962C8B-B14F-4D97-AF65-F5344CB8AC3E}">
        <p14:creationId xmlns:p14="http://schemas.microsoft.com/office/powerpoint/2010/main" val="3636822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B50BEFE-ABAB-4AA8-AF3C-DED6DA2899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39839"/>
            <a:ext cx="12192000" cy="3778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169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CCC8203-EAA2-4B77-8198-D1D545920B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9251"/>
            <a:ext cx="12192000" cy="379949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D5616A6-A760-4012-B72B-62832ADB63C2}"/>
              </a:ext>
            </a:extLst>
          </p:cNvPr>
          <p:cNvSpPr txBox="1"/>
          <p:nvPr/>
        </p:nvSpPr>
        <p:spPr>
          <a:xfrm>
            <a:off x="8896341" y="4601312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2BDB72A-925F-477F-82F8-1888E4F06B43}"/>
              </a:ext>
            </a:extLst>
          </p:cNvPr>
          <p:cNvSpPr txBox="1"/>
          <p:nvPr/>
        </p:nvSpPr>
        <p:spPr>
          <a:xfrm>
            <a:off x="9718593" y="4601312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078830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533B9C0-0915-44BC-BD56-EA348EA93C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7699"/>
            <a:ext cx="12055405" cy="452490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C4CF5C9-EDB9-409B-AFE3-CA6DD7F8F52F}"/>
              </a:ext>
            </a:extLst>
          </p:cNvPr>
          <p:cNvSpPr txBox="1"/>
          <p:nvPr/>
        </p:nvSpPr>
        <p:spPr>
          <a:xfrm>
            <a:off x="5846948" y="2432271"/>
            <a:ext cx="673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AB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070897D-FCD7-4568-B40B-4A91D5517365}"/>
              </a:ext>
            </a:extLst>
          </p:cNvPr>
          <p:cNvSpPr txBox="1"/>
          <p:nvPr/>
        </p:nvSpPr>
        <p:spPr>
          <a:xfrm>
            <a:off x="5866985" y="2898542"/>
            <a:ext cx="6335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BC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CDBD6D5-267D-4988-8B7E-93F82DA2A303}"/>
              </a:ext>
            </a:extLst>
          </p:cNvPr>
          <p:cNvSpPr txBox="1"/>
          <p:nvPr/>
        </p:nvSpPr>
        <p:spPr>
          <a:xfrm>
            <a:off x="5531797" y="3265154"/>
            <a:ext cx="6703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AC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A1BA0EF-4D88-4F0A-AD22-60606F9F95F1}"/>
              </a:ext>
            </a:extLst>
          </p:cNvPr>
          <p:cNvSpPr txBox="1"/>
          <p:nvPr/>
        </p:nvSpPr>
        <p:spPr>
          <a:xfrm>
            <a:off x="5548651" y="3694302"/>
            <a:ext cx="6335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BC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35B11AD-ACB8-40A8-9E68-1D1373BFF581}"/>
              </a:ext>
            </a:extLst>
          </p:cNvPr>
          <p:cNvSpPr txBox="1"/>
          <p:nvPr/>
        </p:nvSpPr>
        <p:spPr>
          <a:xfrm>
            <a:off x="5760812" y="4098037"/>
            <a:ext cx="6703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AC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0EA2DDD-E8A6-4DEF-BA38-1F557CF70456}"/>
              </a:ext>
            </a:extLst>
          </p:cNvPr>
          <p:cNvSpPr txBox="1"/>
          <p:nvPr/>
        </p:nvSpPr>
        <p:spPr>
          <a:xfrm>
            <a:off x="5757606" y="4542985"/>
            <a:ext cx="673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AB</a:t>
            </a:r>
          </a:p>
        </p:txBody>
      </p:sp>
    </p:spTree>
    <p:extLst>
      <p:ext uri="{BB962C8B-B14F-4D97-AF65-F5344CB8AC3E}">
        <p14:creationId xmlns:p14="http://schemas.microsoft.com/office/powerpoint/2010/main" val="3799991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2383C22-A09B-4737-A9A7-821E6274AC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30386"/>
            <a:ext cx="12192000" cy="3597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43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>
            <a:extLst>
              <a:ext uri="{FF2B5EF4-FFF2-40B4-BE49-F238E27FC236}">
                <a16:creationId xmlns:a16="http://schemas.microsoft.com/office/drawing/2014/main" id="{93236699-0D9A-4660-8D60-F0ED79ECAF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610" y="71156"/>
            <a:ext cx="10285714" cy="674285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269DEB0-AB1B-4F93-85BF-2A3F3781E197}"/>
              </a:ext>
            </a:extLst>
          </p:cNvPr>
          <p:cNvSpPr txBox="1"/>
          <p:nvPr/>
        </p:nvSpPr>
        <p:spPr>
          <a:xfrm>
            <a:off x="2213701" y="999959"/>
            <a:ext cx="870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OUT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ECF5D8D-1CC6-42D8-97B7-A7758B4E3653}"/>
              </a:ext>
            </a:extLst>
          </p:cNvPr>
          <p:cNvSpPr txBox="1"/>
          <p:nvPr/>
        </p:nvSpPr>
        <p:spPr>
          <a:xfrm>
            <a:off x="4535957" y="999958"/>
            <a:ext cx="15600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rectangle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767E250-F4B5-4D25-AA97-BE826262F20D}"/>
              </a:ext>
            </a:extLst>
          </p:cNvPr>
          <p:cNvSpPr txBox="1"/>
          <p:nvPr/>
        </p:nvSpPr>
        <p:spPr>
          <a:xfrm>
            <a:off x="6365549" y="999957"/>
            <a:ext cx="4106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891964C4-2494-4F49-8A17-809577B45906}"/>
                  </a:ext>
                </a:extLst>
              </p:cNvPr>
              <p:cNvSpPr txBox="1"/>
              <p:nvPr/>
            </p:nvSpPr>
            <p:spPr>
              <a:xfrm>
                <a:off x="2454027" y="1461622"/>
                <a:ext cx="960519" cy="4739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𝑼𝑶𝑻</m:t>
                          </m:r>
                        </m:e>
                      </m:acc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891964C4-2494-4F49-8A17-809577B459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4027" y="1461622"/>
                <a:ext cx="960519" cy="473976"/>
              </a:xfrm>
              <a:prstGeom prst="rect">
                <a:avLst/>
              </a:prstGeom>
              <a:blipFill>
                <a:blip r:embed="rId3"/>
                <a:stretch>
                  <a:fillRect t="-3846" r="-1082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ZoneTexte 6">
            <a:extLst>
              <a:ext uri="{FF2B5EF4-FFF2-40B4-BE49-F238E27FC236}">
                <a16:creationId xmlns:a16="http://schemas.microsoft.com/office/drawing/2014/main" id="{1B961894-9F59-4D71-B994-52E83AF7062D}"/>
              </a:ext>
            </a:extLst>
          </p:cNvPr>
          <p:cNvSpPr txBox="1"/>
          <p:nvPr/>
        </p:nvSpPr>
        <p:spPr>
          <a:xfrm>
            <a:off x="2454027" y="1863251"/>
            <a:ext cx="6447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OT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5299B8D-51F4-4DBD-9904-BA6CA286C767}"/>
              </a:ext>
            </a:extLst>
          </p:cNvPr>
          <p:cNvSpPr txBox="1"/>
          <p:nvPr/>
        </p:nvSpPr>
        <p:spPr>
          <a:xfrm>
            <a:off x="3497852" y="1863250"/>
            <a:ext cx="1818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hypoténuse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9ABF4B6-52EC-4A5C-AB4D-E1492EDF9419}"/>
              </a:ext>
            </a:extLst>
          </p:cNvPr>
          <p:cNvSpPr txBox="1"/>
          <p:nvPr/>
        </p:nvSpPr>
        <p:spPr>
          <a:xfrm>
            <a:off x="2853124" y="2272225"/>
            <a:ext cx="655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UO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FE79514-0CC1-4978-A482-D4DA43394684}"/>
              </a:ext>
            </a:extLst>
          </p:cNvPr>
          <p:cNvSpPr txBox="1"/>
          <p:nvPr/>
        </p:nvSpPr>
        <p:spPr>
          <a:xfrm>
            <a:off x="3672579" y="2272225"/>
            <a:ext cx="1468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adjacent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9EBD900-C641-49C1-8C69-E5379BB285A7}"/>
              </a:ext>
            </a:extLst>
          </p:cNvPr>
          <p:cNvSpPr txBox="1"/>
          <p:nvPr/>
        </p:nvSpPr>
        <p:spPr>
          <a:xfrm>
            <a:off x="4086187" y="3064275"/>
            <a:ext cx="1818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hypoténuse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190370C-CDC3-4D72-A4DB-264BFBD7A8A8}"/>
              </a:ext>
            </a:extLst>
          </p:cNvPr>
          <p:cNvSpPr txBox="1"/>
          <p:nvPr/>
        </p:nvSpPr>
        <p:spPr>
          <a:xfrm>
            <a:off x="6155395" y="3127538"/>
            <a:ext cx="4203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39F6BAA-C803-47DC-932A-55CBA5EBB888}"/>
              </a:ext>
            </a:extLst>
          </p:cNvPr>
          <p:cNvSpPr txBox="1"/>
          <p:nvPr/>
        </p:nvSpPr>
        <p:spPr>
          <a:xfrm>
            <a:off x="1914740" y="3504618"/>
            <a:ext cx="1468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adjacent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A0E31CB-52DD-4112-A6C3-874A43C8B064}"/>
              </a:ext>
            </a:extLst>
          </p:cNvPr>
          <p:cNvSpPr txBox="1"/>
          <p:nvPr/>
        </p:nvSpPr>
        <p:spPr>
          <a:xfrm>
            <a:off x="3756103" y="3504618"/>
            <a:ext cx="4090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97B6AAC-88FC-4B97-9784-DEC8A008A691}"/>
              </a:ext>
            </a:extLst>
          </p:cNvPr>
          <p:cNvSpPr txBox="1"/>
          <p:nvPr/>
        </p:nvSpPr>
        <p:spPr>
          <a:xfrm>
            <a:off x="5486828" y="3504618"/>
            <a:ext cx="16017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le cosinus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79C91CD-0C72-466D-BA03-1820EF2AF7AB}"/>
              </a:ext>
            </a:extLst>
          </p:cNvPr>
          <p:cNvSpPr txBox="1"/>
          <p:nvPr/>
        </p:nvSpPr>
        <p:spPr>
          <a:xfrm>
            <a:off x="2430106" y="4275346"/>
            <a:ext cx="654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cos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0221F8B-115D-4EE7-B030-6B163599D32D}"/>
              </a:ext>
            </a:extLst>
          </p:cNvPr>
          <p:cNvSpPr txBox="1"/>
          <p:nvPr/>
        </p:nvSpPr>
        <p:spPr>
          <a:xfrm>
            <a:off x="4165189" y="4105709"/>
            <a:ext cx="655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UO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F9F12AA-74EC-4F40-BBB3-4FAD308F0C8B}"/>
              </a:ext>
            </a:extLst>
          </p:cNvPr>
          <p:cNvSpPr txBox="1"/>
          <p:nvPr/>
        </p:nvSpPr>
        <p:spPr>
          <a:xfrm>
            <a:off x="4170799" y="4486109"/>
            <a:ext cx="6447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OT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BC15A0E-275E-447E-9329-43A5A646E3E0}"/>
              </a:ext>
            </a:extLst>
          </p:cNvPr>
          <p:cNvSpPr txBox="1"/>
          <p:nvPr/>
        </p:nvSpPr>
        <p:spPr>
          <a:xfrm>
            <a:off x="4780888" y="4989445"/>
            <a:ext cx="654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cos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66A5AD1-0F63-4A38-A8B7-A7C2C4EE14C3}"/>
              </a:ext>
            </a:extLst>
          </p:cNvPr>
          <p:cNvSpPr txBox="1"/>
          <p:nvPr/>
        </p:nvSpPr>
        <p:spPr>
          <a:xfrm>
            <a:off x="5435234" y="4989445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38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3E840F1-1A42-4C3A-AFC8-09F2687365EB}"/>
              </a:ext>
            </a:extLst>
          </p:cNvPr>
          <p:cNvSpPr txBox="1"/>
          <p:nvPr/>
        </p:nvSpPr>
        <p:spPr>
          <a:xfrm>
            <a:off x="6196999" y="4798524"/>
            <a:ext cx="655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UO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0FC1F82-E417-4A10-848C-66DE7DB9A0F0}"/>
              </a:ext>
            </a:extLst>
          </p:cNvPr>
          <p:cNvSpPr txBox="1"/>
          <p:nvPr/>
        </p:nvSpPr>
        <p:spPr>
          <a:xfrm>
            <a:off x="6160130" y="5255119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3,9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2E0CD263-BF0D-4EDF-A3DD-23B86DE9A103}"/>
              </a:ext>
            </a:extLst>
          </p:cNvPr>
          <p:cNvSpPr txBox="1"/>
          <p:nvPr/>
        </p:nvSpPr>
        <p:spPr>
          <a:xfrm>
            <a:off x="5671609" y="5676872"/>
            <a:ext cx="22092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3,9 x cos(38)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45E190FF-4B9A-4B66-BAC8-9A288C723E69}"/>
              </a:ext>
            </a:extLst>
          </p:cNvPr>
          <p:cNvSpPr txBox="1"/>
          <p:nvPr/>
        </p:nvSpPr>
        <p:spPr>
          <a:xfrm>
            <a:off x="8022980" y="5683506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3,1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B8ECF42D-D1B7-475C-8CC1-796CE00B21CF}"/>
              </a:ext>
            </a:extLst>
          </p:cNvPr>
          <p:cNvSpPr txBox="1"/>
          <p:nvPr/>
        </p:nvSpPr>
        <p:spPr>
          <a:xfrm>
            <a:off x="4165189" y="6282647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3,1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8DD304E-C571-BBA3-B952-97D62D9C55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101" y="2132060"/>
            <a:ext cx="304762" cy="14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403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C655F25-60A0-4E68-A1FF-72C64D27BD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68" y="686355"/>
            <a:ext cx="11579522" cy="401323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08DD77F-D649-4FD8-9C19-5B26F6EB2268}"/>
              </a:ext>
            </a:extLst>
          </p:cNvPr>
          <p:cNvSpPr txBox="1"/>
          <p:nvPr/>
        </p:nvSpPr>
        <p:spPr>
          <a:xfrm>
            <a:off x="1884092" y="1276406"/>
            <a:ext cx="870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OUT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13EDE77-F84C-4837-B418-AF6C495BE16F}"/>
              </a:ext>
            </a:extLst>
          </p:cNvPr>
          <p:cNvSpPr txBox="1"/>
          <p:nvPr/>
        </p:nvSpPr>
        <p:spPr>
          <a:xfrm>
            <a:off x="4411929" y="1276404"/>
            <a:ext cx="15600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rectangle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EF64304-4351-4270-AC32-E46925535176}"/>
              </a:ext>
            </a:extLst>
          </p:cNvPr>
          <p:cNvSpPr txBox="1"/>
          <p:nvPr/>
        </p:nvSpPr>
        <p:spPr>
          <a:xfrm>
            <a:off x="6482314" y="1276901"/>
            <a:ext cx="4106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730B3EE-068A-436E-8A60-10271E616CFA}"/>
              </a:ext>
            </a:extLst>
          </p:cNvPr>
          <p:cNvSpPr txBox="1"/>
          <p:nvPr/>
        </p:nvSpPr>
        <p:spPr>
          <a:xfrm>
            <a:off x="2754843" y="1866453"/>
            <a:ext cx="6623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tan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A67DD86-4191-4599-811D-92731931489D}"/>
              </a:ext>
            </a:extLst>
          </p:cNvPr>
          <p:cNvSpPr txBox="1"/>
          <p:nvPr/>
        </p:nvSpPr>
        <p:spPr>
          <a:xfrm>
            <a:off x="4590258" y="1635620"/>
            <a:ext cx="6447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OT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0DE2A0C-69D6-4D51-AC86-081014C04DB4}"/>
              </a:ext>
            </a:extLst>
          </p:cNvPr>
          <p:cNvSpPr txBox="1"/>
          <p:nvPr/>
        </p:nvSpPr>
        <p:spPr>
          <a:xfrm>
            <a:off x="4584716" y="2051388"/>
            <a:ext cx="6254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TU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32594D1-F242-4CEF-9B79-337EA688501F}"/>
              </a:ext>
            </a:extLst>
          </p:cNvPr>
          <p:cNvSpPr txBox="1"/>
          <p:nvPr/>
        </p:nvSpPr>
        <p:spPr>
          <a:xfrm>
            <a:off x="2894435" y="2515053"/>
            <a:ext cx="6623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tan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C4A44B5-62CA-4640-A3B1-1E6088CFB249}"/>
              </a:ext>
            </a:extLst>
          </p:cNvPr>
          <p:cNvSpPr txBox="1"/>
          <p:nvPr/>
        </p:nvSpPr>
        <p:spPr>
          <a:xfrm>
            <a:off x="3593665" y="2517053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41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057BDEF-C1DD-470B-AD7B-33520B31BFD7}"/>
              </a:ext>
            </a:extLst>
          </p:cNvPr>
          <p:cNvSpPr txBox="1"/>
          <p:nvPr/>
        </p:nvSpPr>
        <p:spPr>
          <a:xfrm>
            <a:off x="4488536" y="2392207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6,2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BB562FF-1556-4B25-88D6-641D43CCDC37}"/>
              </a:ext>
            </a:extLst>
          </p:cNvPr>
          <p:cNvSpPr txBox="1"/>
          <p:nvPr/>
        </p:nvSpPr>
        <p:spPr>
          <a:xfrm>
            <a:off x="4498948" y="2772393"/>
            <a:ext cx="6254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TU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610EB5A-B1B4-47A1-A344-2ECAE8F19284}"/>
              </a:ext>
            </a:extLst>
          </p:cNvPr>
          <p:cNvSpPr txBox="1"/>
          <p:nvPr/>
        </p:nvSpPr>
        <p:spPr>
          <a:xfrm>
            <a:off x="3103742" y="3234058"/>
            <a:ext cx="21691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6,2 : tan(41)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60F6001-B1B4-4394-ABBE-0DEEA67D2CE4}"/>
              </a:ext>
            </a:extLst>
          </p:cNvPr>
          <p:cNvSpPr txBox="1"/>
          <p:nvPr/>
        </p:nvSpPr>
        <p:spPr>
          <a:xfrm>
            <a:off x="5625562" y="3234058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7,1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9CC69D7-A51F-4AE5-B2C2-DF344BEDF466}"/>
              </a:ext>
            </a:extLst>
          </p:cNvPr>
          <p:cNvSpPr txBox="1"/>
          <p:nvPr/>
        </p:nvSpPr>
        <p:spPr>
          <a:xfrm>
            <a:off x="3981396" y="3824107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7,1</a:t>
            </a:r>
          </a:p>
        </p:txBody>
      </p:sp>
    </p:spTree>
    <p:extLst>
      <p:ext uri="{BB962C8B-B14F-4D97-AF65-F5344CB8AC3E}">
        <p14:creationId xmlns:p14="http://schemas.microsoft.com/office/powerpoint/2010/main" val="1477619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B6A8D10-6493-4800-A18A-D230D5126A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428" y="43286"/>
            <a:ext cx="10457143" cy="677142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FBC3B4A-A9A5-4707-B788-AF7C2747777A}"/>
              </a:ext>
            </a:extLst>
          </p:cNvPr>
          <p:cNvSpPr txBox="1"/>
          <p:nvPr/>
        </p:nvSpPr>
        <p:spPr>
          <a:xfrm>
            <a:off x="2171171" y="1520955"/>
            <a:ext cx="8082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POT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7C26F39-EEC0-4B9E-AE8C-8986BF15B0C7}"/>
              </a:ext>
            </a:extLst>
          </p:cNvPr>
          <p:cNvSpPr txBox="1"/>
          <p:nvPr/>
        </p:nvSpPr>
        <p:spPr>
          <a:xfrm>
            <a:off x="4493427" y="1520954"/>
            <a:ext cx="15600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rectangle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8C4EE8E-7DEB-4FA5-AC5A-11DE1D6F7E55}"/>
              </a:ext>
            </a:extLst>
          </p:cNvPr>
          <p:cNvSpPr txBox="1"/>
          <p:nvPr/>
        </p:nvSpPr>
        <p:spPr>
          <a:xfrm>
            <a:off x="6323019" y="1520953"/>
            <a:ext cx="3994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5FDDF585-D801-4A9A-B8BB-A54097217C94}"/>
                  </a:ext>
                </a:extLst>
              </p:cNvPr>
              <p:cNvSpPr txBox="1"/>
              <p:nvPr/>
            </p:nvSpPr>
            <p:spPr>
              <a:xfrm>
                <a:off x="2713802" y="2920087"/>
                <a:ext cx="960519" cy="4739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𝑷𝑶𝑻</m:t>
                          </m:r>
                        </m:e>
                      </m:acc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5FDDF585-D801-4A9A-B8BB-A54097217C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3802" y="2920087"/>
                <a:ext cx="960519" cy="473976"/>
              </a:xfrm>
              <a:prstGeom prst="rect">
                <a:avLst/>
              </a:prstGeom>
              <a:blipFill>
                <a:blip r:embed="rId3"/>
                <a:stretch>
                  <a:fillRect t="-3846" r="-1139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ZoneTexte 6">
            <a:extLst>
              <a:ext uri="{FF2B5EF4-FFF2-40B4-BE49-F238E27FC236}">
                <a16:creationId xmlns:a16="http://schemas.microsoft.com/office/drawing/2014/main" id="{51FD90E6-1CD8-4565-B92E-0AB78DB9F95D}"/>
              </a:ext>
            </a:extLst>
          </p:cNvPr>
          <p:cNvSpPr txBox="1"/>
          <p:nvPr/>
        </p:nvSpPr>
        <p:spPr>
          <a:xfrm>
            <a:off x="2432315" y="2111794"/>
            <a:ext cx="562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TP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47E60EC-1C2F-49C5-9612-5D887938A1CC}"/>
              </a:ext>
            </a:extLst>
          </p:cNvPr>
          <p:cNvSpPr txBox="1"/>
          <p:nvPr/>
        </p:nvSpPr>
        <p:spPr>
          <a:xfrm>
            <a:off x="3400885" y="2063573"/>
            <a:ext cx="11592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opposé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2B3C9D2-78DB-474A-88C5-9386CAD374EF}"/>
              </a:ext>
            </a:extLst>
          </p:cNvPr>
          <p:cNvSpPr txBox="1"/>
          <p:nvPr/>
        </p:nvSpPr>
        <p:spPr>
          <a:xfrm>
            <a:off x="2432315" y="2522096"/>
            <a:ext cx="6447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TO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92B392E-B405-41D0-A78A-81A54B27C99E}"/>
              </a:ext>
            </a:extLst>
          </p:cNvPr>
          <p:cNvSpPr txBox="1"/>
          <p:nvPr/>
        </p:nvSpPr>
        <p:spPr>
          <a:xfrm>
            <a:off x="3246195" y="2505441"/>
            <a:ext cx="1468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adjacent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CEECA0DD-9133-43FF-9E18-8A41679648E6}"/>
              </a:ext>
            </a:extLst>
          </p:cNvPr>
          <p:cNvSpPr txBox="1"/>
          <p:nvPr/>
        </p:nvSpPr>
        <p:spPr>
          <a:xfrm>
            <a:off x="3913781" y="3756544"/>
            <a:ext cx="11592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opposé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22FF728-694D-46A8-A3C4-0DE0383E9EDC}"/>
              </a:ext>
            </a:extLst>
          </p:cNvPr>
          <p:cNvSpPr txBox="1"/>
          <p:nvPr/>
        </p:nvSpPr>
        <p:spPr>
          <a:xfrm>
            <a:off x="5427149" y="3756544"/>
            <a:ext cx="4299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640326E2-0A77-4BAE-94A6-35B3B9DAA563}"/>
              </a:ext>
            </a:extLst>
          </p:cNvPr>
          <p:cNvSpPr txBox="1"/>
          <p:nvPr/>
        </p:nvSpPr>
        <p:spPr>
          <a:xfrm>
            <a:off x="6237536" y="3737153"/>
            <a:ext cx="1468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adjacent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CC69B17F-857F-4760-A479-FE746699906C}"/>
              </a:ext>
            </a:extLst>
          </p:cNvPr>
          <p:cNvSpPr txBox="1"/>
          <p:nvPr/>
        </p:nvSpPr>
        <p:spPr>
          <a:xfrm>
            <a:off x="7914883" y="3756544"/>
            <a:ext cx="4090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9C7FDE5A-A88B-4105-9E66-B5543BFF1B13}"/>
              </a:ext>
            </a:extLst>
          </p:cNvPr>
          <p:cNvSpPr txBox="1"/>
          <p:nvPr/>
        </p:nvSpPr>
        <p:spPr>
          <a:xfrm>
            <a:off x="9636996" y="3756543"/>
            <a:ext cx="1864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la tangente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A64A34AE-67D5-4FD5-BD60-B9046496E906}"/>
              </a:ext>
            </a:extLst>
          </p:cNvPr>
          <p:cNvSpPr txBox="1"/>
          <p:nvPr/>
        </p:nvSpPr>
        <p:spPr>
          <a:xfrm>
            <a:off x="2413259" y="4538153"/>
            <a:ext cx="6623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tan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E7330AB2-263A-42E1-8489-D6411153496D}"/>
              </a:ext>
            </a:extLst>
          </p:cNvPr>
          <p:cNvSpPr txBox="1"/>
          <p:nvPr/>
        </p:nvSpPr>
        <p:spPr>
          <a:xfrm>
            <a:off x="4151892" y="4318479"/>
            <a:ext cx="562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TP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7A8C3DD-C9C0-4E55-B6AD-5D52CC0ABFF2}"/>
              </a:ext>
            </a:extLst>
          </p:cNvPr>
          <p:cNvSpPr txBox="1"/>
          <p:nvPr/>
        </p:nvSpPr>
        <p:spPr>
          <a:xfrm>
            <a:off x="4151892" y="4741031"/>
            <a:ext cx="6447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OT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EE40F399-83FF-4A0C-AA14-09682F0B7889}"/>
              </a:ext>
            </a:extLst>
          </p:cNvPr>
          <p:cNvSpPr txBox="1"/>
          <p:nvPr/>
        </p:nvSpPr>
        <p:spPr>
          <a:xfrm>
            <a:off x="4764788" y="5106213"/>
            <a:ext cx="6623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tan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957DCFC6-20ED-4834-9993-E692E5FA8C62}"/>
                  </a:ext>
                </a:extLst>
              </p:cNvPr>
              <p:cNvSpPr txBox="1"/>
              <p:nvPr/>
            </p:nvSpPr>
            <p:spPr>
              <a:xfrm>
                <a:off x="5409516" y="5106212"/>
                <a:ext cx="960519" cy="4739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𝑷𝑶𝑻</m:t>
                          </m:r>
                        </m:e>
                      </m:acc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957DCFC6-20ED-4834-9993-E692E5FA8C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9516" y="5106212"/>
                <a:ext cx="960519" cy="473976"/>
              </a:xfrm>
              <a:prstGeom prst="rect">
                <a:avLst/>
              </a:prstGeom>
              <a:blipFill>
                <a:blip r:embed="rId4"/>
                <a:stretch>
                  <a:fillRect t="-3896" r="-1139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ZoneTexte 35">
            <a:extLst>
              <a:ext uri="{FF2B5EF4-FFF2-40B4-BE49-F238E27FC236}">
                <a16:creationId xmlns:a16="http://schemas.microsoft.com/office/drawing/2014/main" id="{F48BD46C-F148-4219-8127-490C47579F99}"/>
              </a:ext>
            </a:extLst>
          </p:cNvPr>
          <p:cNvSpPr txBox="1"/>
          <p:nvPr/>
        </p:nvSpPr>
        <p:spPr>
          <a:xfrm>
            <a:off x="6581070" y="4950963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6,2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AFEAA038-9D57-4373-AE5F-EA47DF53CD75}"/>
              </a:ext>
            </a:extLst>
          </p:cNvPr>
          <p:cNvSpPr txBox="1"/>
          <p:nvPr/>
        </p:nvSpPr>
        <p:spPr>
          <a:xfrm>
            <a:off x="6581070" y="5370754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4,5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9DC5F9EF-EA1D-4705-81BF-3A8F18BEF982}"/>
              </a:ext>
            </a:extLst>
          </p:cNvPr>
          <p:cNvSpPr txBox="1"/>
          <p:nvPr/>
        </p:nvSpPr>
        <p:spPr>
          <a:xfrm>
            <a:off x="3927619" y="5772688"/>
            <a:ext cx="25058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Arctan</a:t>
            </a:r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(6,2 : 4,5)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29823223-284E-4954-BCC2-841AADBFF040}"/>
              </a:ext>
            </a:extLst>
          </p:cNvPr>
          <p:cNvSpPr txBox="1"/>
          <p:nvPr/>
        </p:nvSpPr>
        <p:spPr>
          <a:xfrm>
            <a:off x="6669589" y="5772688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54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9576411E-0821-4696-AEFC-2EFB35F25DD5}"/>
              </a:ext>
            </a:extLst>
          </p:cNvPr>
          <p:cNvSpPr txBox="1"/>
          <p:nvPr/>
        </p:nvSpPr>
        <p:spPr>
          <a:xfrm>
            <a:off x="3242976" y="6315760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54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683DC93-CB0B-D72A-BFDD-93F03E39C5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633" y="2428503"/>
            <a:ext cx="304762" cy="14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216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20865EB-9924-4ED1-84E5-D8AB3C92FF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272" y="859149"/>
            <a:ext cx="11642594" cy="426574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A8014CC-57C3-429F-A617-AB8999DD00FD}"/>
              </a:ext>
            </a:extLst>
          </p:cNvPr>
          <p:cNvSpPr txBox="1"/>
          <p:nvPr/>
        </p:nvSpPr>
        <p:spPr>
          <a:xfrm>
            <a:off x="1713971" y="1510818"/>
            <a:ext cx="9172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MOT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4686112-6A3F-4F9D-A830-C751723E377D}"/>
              </a:ext>
            </a:extLst>
          </p:cNvPr>
          <p:cNvSpPr txBox="1"/>
          <p:nvPr/>
        </p:nvSpPr>
        <p:spPr>
          <a:xfrm>
            <a:off x="4375435" y="1510817"/>
            <a:ext cx="15600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rectangle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A577F07-3683-4A8A-9A32-9BA18D010321}"/>
              </a:ext>
            </a:extLst>
          </p:cNvPr>
          <p:cNvSpPr txBox="1"/>
          <p:nvPr/>
        </p:nvSpPr>
        <p:spPr>
          <a:xfrm>
            <a:off x="6323019" y="1520953"/>
            <a:ext cx="4299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363F244-7E80-4DE4-A70E-E9CA7812BD07}"/>
              </a:ext>
            </a:extLst>
          </p:cNvPr>
          <p:cNvSpPr txBox="1"/>
          <p:nvPr/>
        </p:nvSpPr>
        <p:spPr>
          <a:xfrm>
            <a:off x="2874926" y="1982618"/>
            <a:ext cx="6479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sin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8991B97-BAAC-4139-865F-BFE4241D40AD}"/>
              </a:ext>
            </a:extLst>
          </p:cNvPr>
          <p:cNvSpPr txBox="1"/>
          <p:nvPr/>
        </p:nvSpPr>
        <p:spPr>
          <a:xfrm>
            <a:off x="4892809" y="1875418"/>
            <a:ext cx="6447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OT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335E0C8-3EBB-4567-9C59-DA3F8D600305}"/>
              </a:ext>
            </a:extLst>
          </p:cNvPr>
          <p:cNvSpPr txBox="1"/>
          <p:nvPr/>
        </p:nvSpPr>
        <p:spPr>
          <a:xfrm>
            <a:off x="4858162" y="2327234"/>
            <a:ext cx="6719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MT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4010114-6FB2-4D09-B541-E01475EF1CD9}"/>
              </a:ext>
            </a:extLst>
          </p:cNvPr>
          <p:cNvSpPr txBox="1"/>
          <p:nvPr/>
        </p:nvSpPr>
        <p:spPr>
          <a:xfrm>
            <a:off x="2874926" y="2730411"/>
            <a:ext cx="6479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sin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020A5CD8-B100-4B1C-A605-AF5DF2760676}"/>
                  </a:ext>
                </a:extLst>
              </p:cNvPr>
              <p:cNvSpPr txBox="1"/>
              <p:nvPr/>
            </p:nvSpPr>
            <p:spPr>
              <a:xfrm>
                <a:off x="3522860" y="2706989"/>
                <a:ext cx="1156086" cy="5375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fr-FR" sz="28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fr-FR" sz="28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𝑻𝑴𝑶</m:t>
                          </m:r>
                        </m:e>
                      </m:acc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020A5CD8-B100-4B1C-A605-AF5DF27606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2860" y="2706989"/>
                <a:ext cx="1156086" cy="53758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ZoneTexte 20">
            <a:extLst>
              <a:ext uri="{FF2B5EF4-FFF2-40B4-BE49-F238E27FC236}">
                <a16:creationId xmlns:a16="http://schemas.microsoft.com/office/drawing/2014/main" id="{CD625975-CCD4-45B9-8B7A-99EB81E78C48}"/>
              </a:ext>
            </a:extLst>
          </p:cNvPr>
          <p:cNvSpPr txBox="1"/>
          <p:nvPr/>
        </p:nvSpPr>
        <p:spPr>
          <a:xfrm>
            <a:off x="4868764" y="2582746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4,3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DE5CDC9-474E-43D7-9AC5-30A1E0121F24}"/>
              </a:ext>
            </a:extLst>
          </p:cNvPr>
          <p:cNvSpPr txBox="1"/>
          <p:nvPr/>
        </p:nvSpPr>
        <p:spPr>
          <a:xfrm>
            <a:off x="4868764" y="2992021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5,6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79D11F0-5CDE-48EA-841B-3EC7CDA055CD}"/>
              </a:ext>
            </a:extLst>
          </p:cNvPr>
          <p:cNvSpPr txBox="1"/>
          <p:nvPr/>
        </p:nvSpPr>
        <p:spPr>
          <a:xfrm>
            <a:off x="3024327" y="3496650"/>
            <a:ext cx="2440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Arcsin</a:t>
            </a:r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(4,3 : 5,6)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9711D0C-6C19-4DEE-A4CA-5CE020EEFC80}"/>
              </a:ext>
            </a:extLst>
          </p:cNvPr>
          <p:cNvSpPr txBox="1"/>
          <p:nvPr/>
        </p:nvSpPr>
        <p:spPr>
          <a:xfrm>
            <a:off x="5872952" y="3465872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50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4B8C850C-5220-4C3C-A79A-D4BCDB261E15}"/>
              </a:ext>
            </a:extLst>
          </p:cNvPr>
          <p:cNvSpPr txBox="1"/>
          <p:nvPr/>
        </p:nvSpPr>
        <p:spPr>
          <a:xfrm>
            <a:off x="2874926" y="4118166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50</a:t>
            </a:r>
          </a:p>
        </p:txBody>
      </p:sp>
    </p:spTree>
    <p:extLst>
      <p:ext uri="{BB962C8B-B14F-4D97-AF65-F5344CB8AC3E}">
        <p14:creationId xmlns:p14="http://schemas.microsoft.com/office/powerpoint/2010/main" val="3971434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1466</TotalTime>
  <Words>119</Words>
  <Application>Microsoft Office PowerPoint</Application>
  <PresentationFormat>Grand écran</PresentationFormat>
  <Paragraphs>89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28</cp:revision>
  <dcterms:created xsi:type="dcterms:W3CDTF">2016-08-30T07:11:08Z</dcterms:created>
  <dcterms:modified xsi:type="dcterms:W3CDTF">2023-03-20T12:15:45Z</dcterms:modified>
</cp:coreProperties>
</file>