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3EC032-C80B-439D-9219-A37EBDF90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4803"/>
            <a:ext cx="12192000" cy="528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01679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62" y="675727"/>
            <a:ext cx="11770079" cy="502088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207172" y="118766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55324" y="118766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124104" y="118766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872952" y="118766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27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316977" y="258029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155324" y="2615651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124104" y="2615651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0982757" y="2615651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5064754" y="3928020"/>
                <a:ext cx="8386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754" y="3928020"/>
                <a:ext cx="838691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9909980" y="3925171"/>
                <a:ext cx="92685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9980" y="3925171"/>
                <a:ext cx="926857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9536689" y="4757839"/>
                <a:ext cx="267252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6689" y="4757839"/>
                <a:ext cx="2672526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5270856" y="4765172"/>
                <a:ext cx="660757" cy="1045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856" y="4765172"/>
                <a:ext cx="660757" cy="10454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9554322" y="5404170"/>
                <a:ext cx="250100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322" y="5404170"/>
                <a:ext cx="2501006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5207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D35320E3-6D86-4554-AE2D-A9692CC4E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189"/>
            <a:ext cx="11956538" cy="345542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34506" y="1395160"/>
            <a:ext cx="1576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fonction</a:t>
            </a:r>
            <a:endParaRPr lang="fr-FR" sz="2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490366" y="137036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189613" y="137036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896876" y="1377303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565037" y="2059027"/>
            <a:ext cx="1576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2643365" y="2684899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365" y="2684899"/>
                <a:ext cx="761747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6476900" y="2670094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900" y="2670094"/>
                <a:ext cx="76174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9932711" y="2670094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2711" y="2670094"/>
                <a:ext cx="76174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5051784" y="381423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776130" y="381423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423995" y="3810890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620766" y="3810890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4960494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7AFAF6A-0ACB-41E3-B849-B1EA2DC6C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614"/>
            <a:ext cx="12085924" cy="429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23929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9A10CBA-7861-4703-8BBA-48F1B2C74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1462"/>
            <a:ext cx="12151553" cy="662328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266668" y="264971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113061" y="4520568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antécédents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618069" y="5036317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5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²-4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793830" y="503383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15" name="ZoneTexte 14"/>
          <p:cNvSpPr txBox="1"/>
          <p:nvPr/>
        </p:nvSpPr>
        <p:spPr>
          <a:xfrm flipH="1">
            <a:off x="895913" y="5655563"/>
            <a:ext cx="912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620239" y="5640623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543697" y="5671400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antécédents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CC30A31-93BC-424E-9615-2FC64C3B04CC}"/>
              </a:ext>
            </a:extLst>
          </p:cNvPr>
          <p:cNvSpPr txBox="1"/>
          <p:nvPr/>
        </p:nvSpPr>
        <p:spPr>
          <a:xfrm>
            <a:off x="2162557" y="26497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675FA23-CC89-45DD-9537-24007A682C90}"/>
              </a:ext>
            </a:extLst>
          </p:cNvPr>
          <p:cNvSpPr txBox="1"/>
          <p:nvPr/>
        </p:nvSpPr>
        <p:spPr>
          <a:xfrm>
            <a:off x="3599944" y="26264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D8857ED-0A62-4BCC-973E-BBD510211E21}"/>
              </a:ext>
            </a:extLst>
          </p:cNvPr>
          <p:cNvSpPr txBox="1"/>
          <p:nvPr/>
        </p:nvSpPr>
        <p:spPr>
          <a:xfrm>
            <a:off x="5073715" y="264970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9A87D2D-3E2F-4AB7-B83B-23732D93A3DA}"/>
              </a:ext>
            </a:extLst>
          </p:cNvPr>
          <p:cNvSpPr txBox="1"/>
          <p:nvPr/>
        </p:nvSpPr>
        <p:spPr>
          <a:xfrm>
            <a:off x="4591691" y="338030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F575D0-D81C-4014-92C5-1B84384E08F4}"/>
              </a:ext>
            </a:extLst>
          </p:cNvPr>
          <p:cNvSpPr txBox="1"/>
          <p:nvPr/>
        </p:nvSpPr>
        <p:spPr>
          <a:xfrm>
            <a:off x="3190641" y="3787034"/>
            <a:ext cx="1085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unique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04C6DF8-9949-4618-83F9-3DE7D49DC727}"/>
              </a:ext>
            </a:extLst>
          </p:cNvPr>
          <p:cNvSpPr txBox="1"/>
          <p:nvPr/>
        </p:nvSpPr>
        <p:spPr>
          <a:xfrm>
            <a:off x="5528376" y="4497884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envers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663AE12-DBF4-4BBA-A2A9-E50215BEA573}"/>
              </a:ext>
            </a:extLst>
          </p:cNvPr>
          <p:cNvSpPr txBox="1"/>
          <p:nvPr/>
        </p:nvSpPr>
        <p:spPr>
          <a:xfrm>
            <a:off x="7881075" y="5033837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(-5)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²-4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2E5DF6B-6BAA-4C52-9B4E-4D160152A219}"/>
              </a:ext>
            </a:extLst>
          </p:cNvPr>
          <p:cNvSpPr txBox="1"/>
          <p:nvPr/>
        </p:nvSpPr>
        <p:spPr>
          <a:xfrm>
            <a:off x="9761511" y="503383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176884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6838377-2DA2-4CE8-99B6-B22020583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7" y="886696"/>
            <a:ext cx="11857946" cy="368530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160290" y="1739909"/>
            <a:ext cx="1390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valeurs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390" y="3337947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776541" y="333926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620018" y="3328469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68199" y="3328468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39551" y="3328467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062630" y="3328467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038411" y="3340259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916517" y="3337947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386711" y="3901382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0253513" y="3901382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1179549" y="3901382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168401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409D77F-028F-4E51-8EF3-19AF9136B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57" y="57571"/>
            <a:ext cx="11114286" cy="67428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066013-2E8B-400D-BAE8-8299851A3839}"/>
              </a:ext>
            </a:extLst>
          </p:cNvPr>
          <p:cNvSpPr txBox="1"/>
          <p:nvPr/>
        </p:nvSpPr>
        <p:spPr>
          <a:xfrm>
            <a:off x="2945017" y="2905780"/>
            <a:ext cx="778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395BC8C-E073-4AF5-BECD-A80564209400}"/>
              </a:ext>
            </a:extLst>
          </p:cNvPr>
          <p:cNvCxnSpPr>
            <a:cxnSpLocks/>
          </p:cNvCxnSpPr>
          <p:nvPr/>
        </p:nvCxnSpPr>
        <p:spPr>
          <a:xfrm flipV="1">
            <a:off x="8822607" y="2525137"/>
            <a:ext cx="0" cy="236123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187C5F5-FAF0-46B3-91C9-A8B352BDB127}"/>
              </a:ext>
            </a:extLst>
          </p:cNvPr>
          <p:cNvCxnSpPr>
            <a:cxnSpLocks/>
          </p:cNvCxnSpPr>
          <p:nvPr/>
        </p:nvCxnSpPr>
        <p:spPr>
          <a:xfrm flipH="1">
            <a:off x="8181351" y="2567082"/>
            <a:ext cx="623777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95EC1DE2-3B4E-4788-B7CD-C71D7E321446}"/>
              </a:ext>
            </a:extLst>
          </p:cNvPr>
          <p:cNvSpPr txBox="1"/>
          <p:nvPr/>
        </p:nvSpPr>
        <p:spPr>
          <a:xfrm>
            <a:off x="4885849" y="288491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D5639FD-FDDA-4F9A-A44D-DE020CAB8C7B}"/>
              </a:ext>
            </a:extLst>
          </p:cNvPr>
          <p:cNvCxnSpPr>
            <a:cxnSpLocks/>
          </p:cNvCxnSpPr>
          <p:nvPr/>
        </p:nvCxnSpPr>
        <p:spPr>
          <a:xfrm>
            <a:off x="7186939" y="4857883"/>
            <a:ext cx="0" cy="48909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ECB16C3-74F1-41D7-B8F5-4A6A60C34938}"/>
              </a:ext>
            </a:extLst>
          </p:cNvPr>
          <p:cNvCxnSpPr>
            <a:cxnSpLocks/>
          </p:cNvCxnSpPr>
          <p:nvPr/>
        </p:nvCxnSpPr>
        <p:spPr>
          <a:xfrm>
            <a:off x="7186939" y="5314647"/>
            <a:ext cx="967562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77B8D6-4805-4C63-8625-63DF5749B4AE}"/>
              </a:ext>
            </a:extLst>
          </p:cNvPr>
          <p:cNvSpPr txBox="1"/>
          <p:nvPr/>
        </p:nvSpPr>
        <p:spPr>
          <a:xfrm>
            <a:off x="2471175" y="3408140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AF0D133-3FBC-474E-9026-AF74C45DF62E}"/>
              </a:ext>
            </a:extLst>
          </p:cNvPr>
          <p:cNvSpPr txBox="1"/>
          <p:nvPr/>
        </p:nvSpPr>
        <p:spPr>
          <a:xfrm>
            <a:off x="5016430" y="3438933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D532454A-EC17-4B18-8E79-D26C3E3B910E}"/>
              </a:ext>
            </a:extLst>
          </p:cNvPr>
          <p:cNvCxnSpPr>
            <a:cxnSpLocks/>
          </p:cNvCxnSpPr>
          <p:nvPr/>
        </p:nvCxnSpPr>
        <p:spPr>
          <a:xfrm>
            <a:off x="8484380" y="3066810"/>
            <a:ext cx="8859" cy="17707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7A807D2-CAC6-496B-8D03-27EEBD617DBE}"/>
              </a:ext>
            </a:extLst>
          </p:cNvPr>
          <p:cNvCxnSpPr>
            <a:cxnSpLocks/>
          </p:cNvCxnSpPr>
          <p:nvPr/>
        </p:nvCxnSpPr>
        <p:spPr>
          <a:xfrm>
            <a:off x="5829786" y="3056177"/>
            <a:ext cx="56671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26053F3-BF86-44F7-89E8-6E9D386E562D}"/>
              </a:ext>
            </a:extLst>
          </p:cNvPr>
          <p:cNvCxnSpPr>
            <a:cxnSpLocks/>
          </p:cNvCxnSpPr>
          <p:nvPr/>
        </p:nvCxnSpPr>
        <p:spPr>
          <a:xfrm>
            <a:off x="9132611" y="3066810"/>
            <a:ext cx="0" cy="17707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72FA0F77-B1F5-49B0-99F4-E6AE3B154A62}"/>
              </a:ext>
            </a:extLst>
          </p:cNvPr>
          <p:cNvSpPr txBox="1"/>
          <p:nvPr/>
        </p:nvSpPr>
        <p:spPr>
          <a:xfrm>
            <a:off x="3444600" y="474814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498264B-C994-4C08-A514-75239827746A}"/>
              </a:ext>
            </a:extLst>
          </p:cNvPr>
          <p:cNvSpPr txBox="1"/>
          <p:nvPr/>
        </p:nvSpPr>
        <p:spPr>
          <a:xfrm>
            <a:off x="4218134" y="4748611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5FBB35A-F117-424D-8C50-FA3E7F5EF111}"/>
              </a:ext>
            </a:extLst>
          </p:cNvPr>
          <p:cNvSpPr txBox="1"/>
          <p:nvPr/>
        </p:nvSpPr>
        <p:spPr>
          <a:xfrm>
            <a:off x="2522510" y="5255230"/>
            <a:ext cx="490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04B535C-EC5D-41F5-ACB9-0ABE93CE299A}"/>
              </a:ext>
            </a:extLst>
          </p:cNvPr>
          <p:cNvSpPr txBox="1"/>
          <p:nvPr/>
        </p:nvSpPr>
        <p:spPr>
          <a:xfrm>
            <a:off x="3993001" y="524107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A9826BC-67C4-4798-BB2C-E0D1FBAEFC10}"/>
              </a:ext>
            </a:extLst>
          </p:cNvPr>
          <p:cNvSpPr txBox="1"/>
          <p:nvPr/>
        </p:nvSpPr>
        <p:spPr>
          <a:xfrm>
            <a:off x="3462568" y="5738209"/>
            <a:ext cx="1675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 0 6 et 9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CB7AB4E-2E84-4DA5-B0C2-718C61D83996}"/>
              </a:ext>
            </a:extLst>
          </p:cNvPr>
          <p:cNvCxnSpPr>
            <a:cxnSpLocks/>
          </p:cNvCxnSpPr>
          <p:nvPr/>
        </p:nvCxnSpPr>
        <p:spPr>
          <a:xfrm>
            <a:off x="5829706" y="4422559"/>
            <a:ext cx="56671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D4A603B7-B18F-4EFF-AFC4-B05FBC421BBF}"/>
              </a:ext>
            </a:extLst>
          </p:cNvPr>
          <p:cNvCxnSpPr>
            <a:cxnSpLocks/>
          </p:cNvCxnSpPr>
          <p:nvPr/>
        </p:nvCxnSpPr>
        <p:spPr>
          <a:xfrm flipV="1">
            <a:off x="6875182" y="4837544"/>
            <a:ext cx="0" cy="9212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E1F48EA4-D816-4DA7-81E1-F6FC56A9D1E1}"/>
              </a:ext>
            </a:extLst>
          </p:cNvPr>
          <p:cNvCxnSpPr>
            <a:cxnSpLocks/>
          </p:cNvCxnSpPr>
          <p:nvPr/>
        </p:nvCxnSpPr>
        <p:spPr>
          <a:xfrm>
            <a:off x="8172492" y="4422559"/>
            <a:ext cx="0" cy="4585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F4CE560A-67E2-4CC2-839C-2E6AD4CBFFFF}"/>
              </a:ext>
            </a:extLst>
          </p:cNvPr>
          <p:cNvCxnSpPr>
            <a:cxnSpLocks/>
          </p:cNvCxnSpPr>
          <p:nvPr/>
        </p:nvCxnSpPr>
        <p:spPr>
          <a:xfrm>
            <a:off x="10105105" y="4435287"/>
            <a:ext cx="0" cy="4585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F05F5E0-7512-4254-848D-C8FE6D0C7AE4}"/>
              </a:ext>
            </a:extLst>
          </p:cNvPr>
          <p:cNvCxnSpPr>
            <a:cxnSpLocks/>
          </p:cNvCxnSpPr>
          <p:nvPr/>
        </p:nvCxnSpPr>
        <p:spPr>
          <a:xfrm>
            <a:off x="11062149" y="4418509"/>
            <a:ext cx="0" cy="4585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4C8EA51E-8DFF-4622-81F2-88DDD5785196}"/>
              </a:ext>
            </a:extLst>
          </p:cNvPr>
          <p:cNvCxnSpPr>
            <a:cxnSpLocks/>
          </p:cNvCxnSpPr>
          <p:nvPr/>
        </p:nvCxnSpPr>
        <p:spPr>
          <a:xfrm>
            <a:off x="5829705" y="5790589"/>
            <a:ext cx="56671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55743024-7E98-4D3E-8982-F1DFD6B0A88F}"/>
              </a:ext>
            </a:extLst>
          </p:cNvPr>
          <p:cNvCxnSpPr>
            <a:cxnSpLocks/>
          </p:cNvCxnSpPr>
          <p:nvPr/>
        </p:nvCxnSpPr>
        <p:spPr>
          <a:xfrm flipV="1">
            <a:off x="10423690" y="4893849"/>
            <a:ext cx="0" cy="9212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EF7B38BA-549A-4FA3-A89D-810954BBD521}"/>
              </a:ext>
            </a:extLst>
          </p:cNvPr>
          <p:cNvSpPr txBox="1"/>
          <p:nvPr/>
        </p:nvSpPr>
        <p:spPr>
          <a:xfrm>
            <a:off x="4047254" y="6167474"/>
            <a:ext cx="1140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 et 7</a:t>
            </a: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3B9829C5-6D7F-42FA-BEA5-30F5785F95B6}"/>
              </a:ext>
            </a:extLst>
          </p:cNvPr>
          <p:cNvCxnSpPr>
            <a:cxnSpLocks/>
          </p:cNvCxnSpPr>
          <p:nvPr/>
        </p:nvCxnSpPr>
        <p:spPr>
          <a:xfrm>
            <a:off x="6230647" y="4418509"/>
            <a:ext cx="0" cy="4585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606FD8CC-4D2E-4481-AA7A-B7242DE619B9}"/>
              </a:ext>
            </a:extLst>
          </p:cNvPr>
          <p:cNvSpPr txBox="1"/>
          <p:nvPr/>
        </p:nvSpPr>
        <p:spPr>
          <a:xfrm>
            <a:off x="7969862" y="6117299"/>
            <a:ext cx="182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antécédent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1C110AF-368E-4BC9-91AB-C7CFBD9FC73D}"/>
                  </a:ext>
                </a:extLst>
              </p:cNvPr>
              <p:cNvSpPr txBox="1"/>
              <p:nvPr/>
            </p:nvSpPr>
            <p:spPr>
              <a:xfrm>
                <a:off x="2206548" y="789851"/>
                <a:ext cx="65114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1C110AF-368E-4BC9-91AB-C7CFBD9FC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548" y="789851"/>
                <a:ext cx="651140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0AB5B992-1F12-445B-AE7F-785E8A909C1B}"/>
                  </a:ext>
                </a:extLst>
              </p:cNvPr>
              <p:cNvSpPr txBox="1"/>
              <p:nvPr/>
            </p:nvSpPr>
            <p:spPr>
              <a:xfrm>
                <a:off x="2902635" y="789852"/>
                <a:ext cx="12955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0AB5B992-1F12-445B-AE7F-785E8A909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635" y="789852"/>
                <a:ext cx="1295546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69267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23" grpId="0"/>
      <p:bldP spid="24" grpId="0"/>
      <p:bldP spid="33" grpId="0"/>
      <p:bldP spid="34" grpId="0"/>
      <p:bldP spid="36" grpId="0"/>
      <p:bldP spid="37" grpId="0"/>
      <p:bldP spid="38" grpId="0"/>
      <p:bldP spid="51" grpId="0"/>
      <p:bldP spid="29" grpId="0"/>
      <p:bldP spid="31" grpId="0"/>
      <p:bldP spid="3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95</Words>
  <Application>Microsoft Office PowerPoint</Application>
  <PresentationFormat>Grand écran</PresentationFormat>
  <Paragraphs>65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17</cp:revision>
  <dcterms:created xsi:type="dcterms:W3CDTF">2017-03-08T13:00:45Z</dcterms:created>
  <dcterms:modified xsi:type="dcterms:W3CDTF">2022-04-07T08:30:01Z</dcterms:modified>
</cp:coreProperties>
</file>