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  <p:sldId id="264" r:id="rId9"/>
    <p:sldId id="265" r:id="rId10"/>
    <p:sldId id="266" r:id="rId11"/>
    <p:sldId id="269" r:id="rId12"/>
    <p:sldId id="267" r:id="rId13"/>
    <p:sldId id="268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08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689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368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48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5669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941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32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000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6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848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032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29EF-5EEC-40DC-9F6A-BD0A9129A39D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67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929EF-5EEC-40DC-9F6A-BD0A9129A39D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496A1-80A9-42C7-9D57-4CE30075E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815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29.png"/><Relationship Id="rId18" Type="http://schemas.openxmlformats.org/officeDocument/2006/relationships/image" Target="../media/image49.png"/><Relationship Id="rId3" Type="http://schemas.openxmlformats.org/officeDocument/2006/relationships/image" Target="../media/image34.png"/><Relationship Id="rId21" Type="http://schemas.openxmlformats.org/officeDocument/2006/relationships/image" Target="../media/image31.png"/><Relationship Id="rId7" Type="http://schemas.openxmlformats.org/officeDocument/2006/relationships/image" Target="../media/image38.png"/><Relationship Id="rId12" Type="http://schemas.openxmlformats.org/officeDocument/2006/relationships/image" Target="../media/image28.png"/><Relationship Id="rId17" Type="http://schemas.openxmlformats.org/officeDocument/2006/relationships/image" Target="../media/image48.png"/><Relationship Id="rId2" Type="http://schemas.openxmlformats.org/officeDocument/2006/relationships/image" Target="../media/image26.png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27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19" Type="http://schemas.openxmlformats.org/officeDocument/2006/relationships/image" Target="../media/image50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30.png"/><Relationship Id="rId22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0.png"/><Relationship Id="rId3" Type="http://schemas.openxmlformats.org/officeDocument/2006/relationships/image" Target="../media/image53.png"/><Relationship Id="rId7" Type="http://schemas.openxmlformats.org/officeDocument/2006/relationships/image" Target="../media/image28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10" Type="http://schemas.openxmlformats.org/officeDocument/2006/relationships/image" Target="../media/image310.png"/><Relationship Id="rId4" Type="http://schemas.openxmlformats.org/officeDocument/2006/relationships/image" Target="../media/image54.png"/><Relationship Id="rId9" Type="http://schemas.openxmlformats.org/officeDocument/2006/relationships/image" Target="../media/image30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30.png"/><Relationship Id="rId7" Type="http://schemas.openxmlformats.org/officeDocument/2006/relationships/image" Target="../media/image5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2.png"/><Relationship Id="rId9" Type="http://schemas.openxmlformats.org/officeDocument/2006/relationships/image" Target="../media/image6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E1C9D39A-4FC8-447D-9465-3F0AD240B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9" y="633762"/>
            <a:ext cx="12152381" cy="559047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627668" y="3627464"/>
            <a:ext cx="14029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équation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745352" y="3504354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=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431734" y="4072933"/>
            <a:ext cx="1197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lettres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734545" y="4089129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inconnues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297484" y="5086741"/>
            <a:ext cx="14029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11124012" y="5025185"/>
                <a:ext cx="59984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24012" y="5025185"/>
                <a:ext cx="599844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ZoneTexte 10"/>
          <p:cNvSpPr txBox="1"/>
          <p:nvPr/>
        </p:nvSpPr>
        <p:spPr>
          <a:xfrm>
            <a:off x="2487026" y="5656737"/>
            <a:ext cx="1335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membre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7409730" y="5656737"/>
            <a:ext cx="1335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membre</a:t>
            </a:r>
          </a:p>
        </p:txBody>
      </p:sp>
    </p:spTree>
    <p:extLst>
      <p:ext uri="{BB962C8B-B14F-4D97-AF65-F5344CB8AC3E}">
        <p14:creationId xmlns:p14="http://schemas.microsoft.com/office/powerpoint/2010/main" val="55616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030A0CFB-C2A7-4A8B-A645-588617029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338" y="291011"/>
            <a:ext cx="11397578" cy="656698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287723" y="1382092"/>
            <a:ext cx="910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vraie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364667" y="1954178"/>
            <a:ext cx="1295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solution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367376" y="2331160"/>
            <a:ext cx="776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égal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59984" y="479398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546376" y="479398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17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224574" y="582599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4600194" y="582599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14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8314780" y="4803311"/>
            <a:ext cx="372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9493820" y="479398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20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8409101" y="582599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9794075" y="5825990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20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4882595" y="634771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3857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0" grpId="0"/>
      <p:bldP spid="12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83C2304-77BB-4694-8198-19549E193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045" y="1757874"/>
            <a:ext cx="11586308" cy="23675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480076" y="3311992"/>
                <a:ext cx="48243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</a:t>
                </a:r>
                <a:r>
                  <a:rPr lang="fr-FR" sz="2400" b="1" baseline="30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ème</a:t>
                </a:r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membre :</a:t>
                </a:r>
                <a14:m>
                  <m:oMath xmlns:m="http://schemas.openxmlformats.org/officeDocument/2006/math">
                    <m:r>
                      <a:rPr lang="fr-FR" sz="2400" b="1" i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a:rPr lang="fr-FR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12+3</m:t>
                    </m:r>
                    <m:r>
                      <a:rPr lang="fr-FR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fr-FR" sz="24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  <m:r>
                      <a:rPr lang="fr-FR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=−3</m:t>
                    </m:r>
                  </m:oMath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76" y="3311992"/>
                <a:ext cx="4824334" cy="461665"/>
              </a:xfrm>
              <a:prstGeom prst="rect">
                <a:avLst/>
              </a:prstGeom>
              <a:blipFill>
                <a:blip r:embed="rId3"/>
                <a:stretch>
                  <a:fillRect l="-2023" t="-10526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ZoneTexte 5"/>
          <p:cNvSpPr txBox="1"/>
          <p:nvPr/>
        </p:nvSpPr>
        <p:spPr>
          <a:xfrm>
            <a:off x="1194502" y="3964331"/>
            <a:ext cx="2972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Oui, 3 est 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5517688" y="2710802"/>
                <a:ext cx="50140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</a:t>
                </a:r>
                <a:r>
                  <a:rPr lang="fr-FR" sz="2400" b="1" baseline="30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er</a:t>
                </a:r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membre :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fr-FR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fr-FR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fr-FR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e>
                    </m:d>
                    <m:r>
                      <a:rPr lang="fr-FR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fr-FR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𝟏𝟒</m:t>
                    </m:r>
                  </m:oMath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7688" y="2710802"/>
                <a:ext cx="5014065" cy="461665"/>
              </a:xfrm>
              <a:prstGeom prst="rect">
                <a:avLst/>
              </a:prstGeom>
              <a:blipFill>
                <a:blip r:embed="rId4"/>
                <a:stretch>
                  <a:fillRect l="-1823" t="-10667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5517688" y="3254430"/>
                <a:ext cx="317586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</a:t>
                </a:r>
                <a:r>
                  <a:rPr lang="fr-FR" sz="2400" b="1" baseline="30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ème</a:t>
                </a:r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 membre :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fr-FR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7688" y="3254430"/>
                <a:ext cx="3175869" cy="461665"/>
              </a:xfrm>
              <a:prstGeom prst="rect">
                <a:avLst/>
              </a:prstGeom>
              <a:blipFill>
                <a:blip r:embed="rId5"/>
                <a:stretch>
                  <a:fillRect l="-2879" t="-10526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/>
          <p:cNvSpPr txBox="1"/>
          <p:nvPr/>
        </p:nvSpPr>
        <p:spPr>
          <a:xfrm>
            <a:off x="6086955" y="3814031"/>
            <a:ext cx="4224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Non, - 2 n’est pas 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0787585-F81F-4C90-9DB5-EC3454CDBBBC}"/>
                  </a:ext>
                </a:extLst>
              </p:cNvPr>
              <p:cNvSpPr txBox="1"/>
              <p:nvPr/>
            </p:nvSpPr>
            <p:spPr>
              <a:xfrm>
                <a:off x="480076" y="2710803"/>
                <a:ext cx="43161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</a:t>
                </a:r>
                <a:r>
                  <a:rPr lang="fr-FR" sz="2400" b="1" baseline="30000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er</a:t>
                </a:r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membre : </a:t>
                </a:r>
                <a14:m>
                  <m:oMath xmlns:m="http://schemas.openxmlformats.org/officeDocument/2006/math">
                    <m:r>
                      <a:rPr lang="fr-FR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fr-FR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  <m:r>
                      <a:rPr lang="fr-FR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−9</m:t>
                    </m:r>
                    <m:r>
                      <a:rPr lang="fr-FR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=−3</m:t>
                    </m:r>
                  </m:oMath>
                </a14:m>
                <a:endParaRPr lang="fr-FR" sz="2400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0787585-F81F-4C90-9DB5-EC3454CDBB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76" y="2710803"/>
                <a:ext cx="4316182" cy="461665"/>
              </a:xfrm>
              <a:prstGeom prst="rect">
                <a:avLst/>
              </a:prstGeom>
              <a:blipFill>
                <a:blip r:embed="rId6"/>
                <a:stretch>
                  <a:fillRect l="-2260" t="-10667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813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D3A5D7C2-1074-D6A2-8E3F-B5A66609D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24" y="1005190"/>
            <a:ext cx="11780952" cy="484761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519061" y="2132471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ajoute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172431" y="2132470"/>
            <a:ext cx="1499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soustrait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766152" y="456403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255164" y="456403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138370" y="509216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489149" y="457300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737393" y="457300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747184" y="511406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9063727" y="457300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10651091" y="457300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9332174" y="5114069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- 14</a:t>
            </a:r>
          </a:p>
        </p:txBody>
      </p:sp>
    </p:spTree>
    <p:extLst>
      <p:ext uri="{BB962C8B-B14F-4D97-AF65-F5344CB8AC3E}">
        <p14:creationId xmlns:p14="http://schemas.microsoft.com/office/powerpoint/2010/main" val="164835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  <p:bldP spid="9" grpId="0"/>
      <p:bldP spid="10" grpId="0"/>
      <p:bldP spid="11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6BC5A8A3-D6E1-0455-5A3C-72B0EF7D1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71" y="624238"/>
            <a:ext cx="11942857" cy="560952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930680" y="1806763"/>
            <a:ext cx="1407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multiplie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8659272" y="1806762"/>
            <a:ext cx="1498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divise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4772822" y="226842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65695" y="446283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789912" y="446283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669150" y="504963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859314" y="450763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-2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4594377" y="450763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289922" y="5066564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-3,5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6535910" y="4465296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7393199" y="447641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7243821" y="4957315"/>
                <a:ext cx="502061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3821" y="4957315"/>
                <a:ext cx="502061" cy="7936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ZoneTexte 14"/>
          <p:cNvSpPr txBox="1"/>
          <p:nvPr/>
        </p:nvSpPr>
        <p:spPr>
          <a:xfrm>
            <a:off x="9334732" y="475099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0597057" y="475099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9877681" y="560462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78235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  <p:bldP spid="10" grpId="0"/>
      <p:bldP spid="11" grpId="0"/>
      <p:bldP spid="12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00C1B05B-0D33-0E25-8489-F2F770004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857" y="698790"/>
            <a:ext cx="11314286" cy="46476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776921" y="1705442"/>
                <a:ext cx="29157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921" y="1705442"/>
                <a:ext cx="291573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1694704" y="2167107"/>
                <a:ext cx="109299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4704" y="2167107"/>
                <a:ext cx="109299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4623263" y="1705441"/>
                <a:ext cx="29157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3263" y="1705441"/>
                <a:ext cx="291573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5306308" y="2167107"/>
                <a:ext cx="126451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6308" y="2167107"/>
                <a:ext cx="1264513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8407631" y="1705441"/>
                <a:ext cx="29558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7631" y="1705441"/>
                <a:ext cx="295580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9274228" y="2167106"/>
                <a:ext cx="10753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4228" y="2167106"/>
                <a:ext cx="1075359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/>
              <p:nvPr/>
            </p:nvSpPr>
            <p:spPr>
              <a:xfrm>
                <a:off x="1516771" y="3809790"/>
                <a:ext cx="144885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6771" y="3809790"/>
                <a:ext cx="1448858" cy="7861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1741264" y="4617760"/>
                <a:ext cx="10801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1264" y="4617760"/>
                <a:ext cx="1080167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/>
              <p:cNvSpPr txBox="1"/>
              <p:nvPr/>
            </p:nvSpPr>
            <p:spPr>
              <a:xfrm>
                <a:off x="5135516" y="3704105"/>
                <a:ext cx="1722972" cy="791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𝟓𝟔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5516" y="3704105"/>
                <a:ext cx="1722972" cy="79175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5426431" y="4595967"/>
                <a:ext cx="130939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6431" y="4595967"/>
                <a:ext cx="1309397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8684885" y="3971524"/>
                <a:ext cx="2397388" cy="7301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4885" y="3971524"/>
                <a:ext cx="2397388" cy="73013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/>
              <p:nvPr/>
            </p:nvSpPr>
            <p:spPr>
              <a:xfrm>
                <a:off x="9065036" y="4636450"/>
                <a:ext cx="14937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5036" y="4636450"/>
                <a:ext cx="1493742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1694704" y="2167106"/>
            <a:ext cx="1092992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5365650" y="2165712"/>
            <a:ext cx="1092992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9217026" y="2193457"/>
            <a:ext cx="1092992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1741265" y="4595966"/>
            <a:ext cx="1092992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5534633" y="4561649"/>
            <a:ext cx="1092992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9055360" y="4605339"/>
            <a:ext cx="1503417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095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C354A91-4FBB-48C7-A682-DFEDE7FF2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9" y="1062333"/>
            <a:ext cx="12152381" cy="47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6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05F45549-55B3-DBBF-FEFD-D7F530E3D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65" y="105045"/>
            <a:ext cx="11040867" cy="57651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1556362" y="1138457"/>
                <a:ext cx="29157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6362" y="1138457"/>
                <a:ext cx="291573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2129238" y="1503647"/>
                <a:ext cx="14937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9238" y="1503647"/>
                <a:ext cx="149374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2129238" y="1846281"/>
                <a:ext cx="1493742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9238" y="1846281"/>
                <a:ext cx="1493742" cy="7838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2221410" y="2564332"/>
                <a:ext cx="130939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1410" y="2564332"/>
                <a:ext cx="1309397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2329612" y="2630086"/>
            <a:ext cx="1092992" cy="3959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6710420" y="1138457"/>
                <a:ext cx="314496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0420" y="1138457"/>
                <a:ext cx="3144964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/>
              <p:nvPr/>
            </p:nvSpPr>
            <p:spPr>
              <a:xfrm>
                <a:off x="7536031" y="1503647"/>
                <a:ext cx="14937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6031" y="1503647"/>
                <a:ext cx="1493742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/>
              <p:nvPr/>
            </p:nvSpPr>
            <p:spPr>
              <a:xfrm>
                <a:off x="7443858" y="1872624"/>
                <a:ext cx="1493742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3858" y="1872624"/>
                <a:ext cx="1493742" cy="79367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7536031" y="2666303"/>
                <a:ext cx="130939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6031" y="2666303"/>
                <a:ext cx="1309397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7644234" y="2680534"/>
            <a:ext cx="1092992" cy="3959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2219144" y="6153286"/>
            <a:ext cx="1800015" cy="4616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7413481" y="5936195"/>
            <a:ext cx="1092992" cy="72771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ZoneTexte 18"/>
              <p:cNvSpPr txBox="1"/>
              <p:nvPr/>
            </p:nvSpPr>
            <p:spPr>
              <a:xfrm>
                <a:off x="1365198" y="3394184"/>
                <a:ext cx="36440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9" name="ZoneTexte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198" y="3394184"/>
                <a:ext cx="3644075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ZoneTexte 19"/>
              <p:cNvSpPr txBox="1"/>
              <p:nvPr/>
            </p:nvSpPr>
            <p:spPr>
              <a:xfrm>
                <a:off x="1925629" y="3855849"/>
                <a:ext cx="21771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0" name="ZoneTexte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5629" y="3855849"/>
                <a:ext cx="2177199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ZoneTexte 20"/>
              <p:cNvSpPr txBox="1"/>
              <p:nvPr/>
            </p:nvSpPr>
            <p:spPr>
              <a:xfrm>
                <a:off x="1375393" y="4266763"/>
                <a:ext cx="363388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1" name="ZoneTexte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5393" y="4266763"/>
                <a:ext cx="3633880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ZoneTexte 21"/>
              <p:cNvSpPr txBox="1"/>
              <p:nvPr/>
            </p:nvSpPr>
            <p:spPr>
              <a:xfrm>
                <a:off x="2315373" y="6159772"/>
                <a:ext cx="16075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2" name="ZoneTexte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5373" y="6159772"/>
                <a:ext cx="1607556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/>
              <p:cNvSpPr txBox="1"/>
              <p:nvPr/>
            </p:nvSpPr>
            <p:spPr>
              <a:xfrm>
                <a:off x="6574340" y="3428024"/>
                <a:ext cx="36440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ZoneTexte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4340" y="3428024"/>
                <a:ext cx="3644075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/>
              <p:cNvSpPr txBox="1"/>
              <p:nvPr/>
            </p:nvSpPr>
            <p:spPr>
              <a:xfrm>
                <a:off x="7286475" y="3855848"/>
                <a:ext cx="19928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ZoneTexte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6475" y="3855848"/>
                <a:ext cx="1992853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/>
              <p:cNvSpPr txBox="1"/>
              <p:nvPr/>
            </p:nvSpPr>
            <p:spPr>
              <a:xfrm>
                <a:off x="6768881" y="4259081"/>
                <a:ext cx="34495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ZoneTexte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8881" y="4259081"/>
                <a:ext cx="3449534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/>
              <p:cNvSpPr txBox="1"/>
              <p:nvPr/>
            </p:nvSpPr>
            <p:spPr>
              <a:xfrm>
                <a:off x="7399950" y="4725037"/>
                <a:ext cx="126451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ZoneTexte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9950" y="4725037"/>
                <a:ext cx="1264512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/>
              <p:cNvSpPr txBox="1"/>
              <p:nvPr/>
            </p:nvSpPr>
            <p:spPr>
              <a:xfrm>
                <a:off x="7286475" y="5131733"/>
                <a:ext cx="1264513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ZoneTexte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6475" y="5131733"/>
                <a:ext cx="1264513" cy="79367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/>
              <p:cNvSpPr txBox="1"/>
              <p:nvPr/>
            </p:nvSpPr>
            <p:spPr>
              <a:xfrm>
                <a:off x="7419893" y="5903210"/>
                <a:ext cx="1080167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ZoneTexte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9893" y="5903210"/>
                <a:ext cx="1080167" cy="79367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841D67A-C05D-40A1-AA74-78BBF100F40F}"/>
                  </a:ext>
                </a:extLst>
              </p:cNvPr>
              <p:cNvSpPr txBox="1"/>
              <p:nvPr/>
            </p:nvSpPr>
            <p:spPr>
              <a:xfrm>
                <a:off x="2115020" y="4712409"/>
                <a:ext cx="16780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841D67A-C05D-40A1-AA74-78BBF100F4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5020" y="4712409"/>
                <a:ext cx="1678088" cy="46166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F2BB8EC-F9F9-4DFF-F3B9-B6A34FFEF018}"/>
                  </a:ext>
                </a:extLst>
              </p:cNvPr>
              <p:cNvSpPr txBox="1"/>
              <p:nvPr/>
            </p:nvSpPr>
            <p:spPr>
              <a:xfrm>
                <a:off x="2092578" y="5177067"/>
                <a:ext cx="1722972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F2BB8EC-F9F9-4DFF-F3B9-B6A34FFEF0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2578" y="5177067"/>
                <a:ext cx="1722972" cy="783804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807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11" grpId="0"/>
      <p:bldP spid="15" grpId="0" animBg="1"/>
      <p:bldP spid="16" grpId="0" animBg="1"/>
      <p:bldP spid="18" grpId="0" animBg="1"/>
      <p:bldP spid="21" grpId="0"/>
      <p:bldP spid="26" grpId="0"/>
      <p:bldP spid="30" grpId="0"/>
      <p:bldP spid="14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A89D5308-39E9-400B-A95E-EFB69BE2E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49" y="189869"/>
            <a:ext cx="11673839" cy="643387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46573" y="99152"/>
            <a:ext cx="1013552" cy="286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343809" y="4341511"/>
                <a:ext cx="4384534" cy="5132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Soit </a:t>
                </a:r>
                <a14:m>
                  <m:oMath xmlns:m="http://schemas.openxmlformats.org/officeDocument/2006/math">
                    <m:r>
                      <a:rPr lang="fr-FR" sz="28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fr-FR" sz="28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le nombre du départ</a:t>
                </a: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809" y="4341511"/>
                <a:ext cx="4384534" cy="513282"/>
              </a:xfrm>
              <a:prstGeom prst="rect">
                <a:avLst/>
              </a:prstGeom>
              <a:blipFill>
                <a:blip r:embed="rId3"/>
                <a:stretch>
                  <a:fillRect l="-2083" r="-1250" b="-261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1393675" y="4939822"/>
                <a:ext cx="291195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3675" y="4939822"/>
                <a:ext cx="291195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1010545" y="5371763"/>
                <a:ext cx="43814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0545" y="5371763"/>
                <a:ext cx="4381456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1761050" y="5861081"/>
                <a:ext cx="21771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𝟑𝟓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1050" y="5861081"/>
                <a:ext cx="2177199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6502538" y="3879846"/>
                <a:ext cx="363388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538" y="3879846"/>
                <a:ext cx="3633880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/>
              <p:nvPr/>
            </p:nvSpPr>
            <p:spPr>
              <a:xfrm>
                <a:off x="7296493" y="4327477"/>
                <a:ext cx="14488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𝟑𝟓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6493" y="4327477"/>
                <a:ext cx="1448858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7308746" y="4694088"/>
                <a:ext cx="1448858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8746" y="4694088"/>
                <a:ext cx="1448858" cy="79367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/>
              <p:nvPr/>
            </p:nvSpPr>
            <p:spPr>
              <a:xfrm>
                <a:off x="7493091" y="5479764"/>
                <a:ext cx="10801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3091" y="5479764"/>
                <a:ext cx="1080167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11"/>
          <p:cNvSpPr txBox="1"/>
          <p:nvPr/>
        </p:nvSpPr>
        <p:spPr>
          <a:xfrm>
            <a:off x="4305626" y="6162082"/>
            <a:ext cx="37289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 nombre choisi est 7.</a:t>
            </a:r>
          </a:p>
        </p:txBody>
      </p:sp>
    </p:spTree>
    <p:extLst>
      <p:ext uri="{BB962C8B-B14F-4D97-AF65-F5344CB8AC3E}">
        <p14:creationId xmlns:p14="http://schemas.microsoft.com/office/powerpoint/2010/main" val="362111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75A4456-DD80-4E48-B375-3627E041B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67" y="181916"/>
            <a:ext cx="12032558" cy="45070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365658" y="1619183"/>
                <a:ext cx="3244799" cy="5132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Soit </a:t>
                </a:r>
                <a14:m>
                  <m:oMath xmlns:m="http://schemas.openxmlformats.org/officeDocument/2006/math">
                    <m:r>
                      <a:rPr lang="fr-FR" sz="28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fr-FR" sz="28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l’âge d’Alice.</a:t>
                </a: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658" y="1619183"/>
                <a:ext cx="3244799" cy="513282"/>
              </a:xfrm>
              <a:prstGeom prst="rect">
                <a:avLst/>
              </a:prstGeom>
              <a:blipFill>
                <a:blip r:embed="rId3"/>
                <a:stretch>
                  <a:fillRect l="-3008" r="-2068" b="-261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968223" y="2245354"/>
                <a:ext cx="316580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223" y="2245354"/>
                <a:ext cx="3165803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968223" y="2707019"/>
                <a:ext cx="279974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223" y="2707019"/>
                <a:ext cx="2799741" cy="461665"/>
              </a:xfrm>
              <a:prstGeom prst="rect">
                <a:avLst/>
              </a:prstGeom>
              <a:blipFill>
                <a:blip r:embed="rId5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968223" y="3202215"/>
                <a:ext cx="25432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223" y="3202215"/>
                <a:ext cx="254326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729086" y="3699769"/>
                <a:ext cx="36440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086" y="3699769"/>
                <a:ext cx="3644075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/>
              <p:nvPr/>
            </p:nvSpPr>
            <p:spPr>
              <a:xfrm>
                <a:off x="1197674" y="4194363"/>
                <a:ext cx="19928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7674" y="4194363"/>
                <a:ext cx="1992853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/>
          <p:cNvSpPr txBox="1"/>
          <p:nvPr/>
        </p:nvSpPr>
        <p:spPr>
          <a:xfrm>
            <a:off x="6880025" y="5728737"/>
            <a:ext cx="2472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Alice a 23 ans.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42281F3-9318-440D-AD2D-393A81EBC1CA}"/>
                  </a:ext>
                </a:extLst>
              </p:cNvPr>
              <p:cNvSpPr txBox="1"/>
              <p:nvPr/>
            </p:nvSpPr>
            <p:spPr>
              <a:xfrm>
                <a:off x="684492" y="4635581"/>
                <a:ext cx="34495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42281F3-9318-440D-AD2D-393A81EBC1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492" y="4635581"/>
                <a:ext cx="3449534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B41E46E-00BF-4C72-82C8-A319B6AA476C}"/>
                  </a:ext>
                </a:extLst>
              </p:cNvPr>
              <p:cNvSpPr txBox="1"/>
              <p:nvPr/>
            </p:nvSpPr>
            <p:spPr>
              <a:xfrm>
                <a:off x="1197674" y="5070417"/>
                <a:ext cx="17229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B41E46E-00BF-4C72-82C8-A319B6AA47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7674" y="5070417"/>
                <a:ext cx="1722972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3220728-AA20-4758-94A9-A330F36AFB8E}"/>
                  </a:ext>
                </a:extLst>
              </p:cNvPr>
              <p:cNvSpPr txBox="1"/>
              <p:nvPr/>
            </p:nvSpPr>
            <p:spPr>
              <a:xfrm>
                <a:off x="1426904" y="5497905"/>
                <a:ext cx="126451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3220728-AA20-4758-94A9-A330F36AFB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6904" y="5497905"/>
                <a:ext cx="1264512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260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96CC351-1A8A-43AE-8C6C-9E45B5AA3B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57" y="176754"/>
            <a:ext cx="11616601" cy="44803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/>
              <p:nvPr/>
            </p:nvSpPr>
            <p:spPr>
              <a:xfrm>
                <a:off x="431383" y="2399348"/>
                <a:ext cx="37392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fr-FR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𝟏𝟐</m:t>
                              </m:r>
                            </m:e>
                          </m:d>
                        </m:e>
                      </m:d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𝟒𝟖𝟒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383" y="2399348"/>
                <a:ext cx="3739293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/>
              <p:cNvSpPr txBox="1"/>
              <p:nvPr/>
            </p:nvSpPr>
            <p:spPr>
              <a:xfrm>
                <a:off x="212995" y="1824794"/>
                <a:ext cx="2911374" cy="5132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Soit </a:t>
                </a:r>
                <a14:m>
                  <m:oMath xmlns:m="http://schemas.openxmlformats.org/officeDocument/2006/math">
                    <m:r>
                      <a:rPr lang="fr-FR" sz="28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fr-FR" sz="28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la largeur.</a:t>
                </a:r>
              </a:p>
            </p:txBody>
          </p:sp>
        </mc:Choice>
        <mc:Fallback xmlns=""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995" y="1824794"/>
                <a:ext cx="2911374" cy="513282"/>
              </a:xfrm>
              <a:prstGeom prst="rect">
                <a:avLst/>
              </a:prstGeom>
              <a:blipFill>
                <a:blip r:embed="rId4"/>
                <a:stretch>
                  <a:fillRect l="-3347" r="-2301" b="-2470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453593" y="2824513"/>
                <a:ext cx="31652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)×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𝟒𝟖𝟒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593" y="2824513"/>
                <a:ext cx="3165225" cy="461665"/>
              </a:xfrm>
              <a:prstGeom prst="rect">
                <a:avLst/>
              </a:prstGeom>
              <a:blipFill>
                <a:blip r:embed="rId5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606716" y="3276902"/>
                <a:ext cx="23679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𝟒𝟖𝟒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716" y="3276902"/>
                <a:ext cx="2367956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/>
              <p:nvPr/>
            </p:nvSpPr>
            <p:spPr>
              <a:xfrm>
                <a:off x="3376133" y="3249678"/>
                <a:ext cx="16332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𝟒𝟔𝟎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6133" y="3249678"/>
                <a:ext cx="1633204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/>
              <p:cNvSpPr txBox="1"/>
              <p:nvPr/>
            </p:nvSpPr>
            <p:spPr>
              <a:xfrm>
                <a:off x="5204257" y="3249677"/>
                <a:ext cx="14488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𝟏𝟏𝟓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ZoneTexte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4257" y="3249677"/>
                <a:ext cx="1448858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ZoneTexte 16"/>
          <p:cNvSpPr txBox="1"/>
          <p:nvPr/>
        </p:nvSpPr>
        <p:spPr>
          <a:xfrm>
            <a:off x="1559677" y="3738567"/>
            <a:ext cx="86421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La largeur est </a:t>
            </a:r>
            <a:r>
              <a:rPr lang="fr-FR" sz="2400" b="1">
                <a:solidFill>
                  <a:srgbClr val="7030A0"/>
                </a:solidFill>
                <a:latin typeface="Comic Sans MS" panose="030F0702030302020204" pitchFamily="66" charset="0"/>
              </a:rPr>
              <a:t>de 115 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cm et la longueur est </a:t>
            </a:r>
            <a:r>
              <a:rPr lang="fr-FR" sz="2400" b="1">
                <a:solidFill>
                  <a:srgbClr val="7030A0"/>
                </a:solidFill>
                <a:latin typeface="Comic Sans MS" panose="030F0702030302020204" pitchFamily="66" charset="0"/>
              </a:rPr>
              <a:t>de 127 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cm.</a:t>
            </a:r>
          </a:p>
        </p:txBody>
      </p:sp>
    </p:spTree>
    <p:extLst>
      <p:ext uri="{BB962C8B-B14F-4D97-AF65-F5344CB8AC3E}">
        <p14:creationId xmlns:p14="http://schemas.microsoft.com/office/powerpoint/2010/main" val="382445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EECB33EB-FB8E-4B6E-81EB-EB5B47F98A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71" y="0"/>
            <a:ext cx="11771057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1037688" y="1048345"/>
            <a:ext cx="5918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nul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9519757" y="1543216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A=0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0660822" y="1525939"/>
            <a:ext cx="753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B=0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70825" y="3845266"/>
            <a:ext cx="3805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un des facteurs est nul.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1145231" y="4498648"/>
                <a:ext cx="18149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5231" y="4498648"/>
                <a:ext cx="181492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3371766" y="4520851"/>
                <a:ext cx="19992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𝟐𝟏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1766" y="4520851"/>
                <a:ext cx="1999265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/>
              <p:nvPr/>
            </p:nvSpPr>
            <p:spPr>
              <a:xfrm>
                <a:off x="1248031" y="4929350"/>
                <a:ext cx="14937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8031" y="4929350"/>
                <a:ext cx="1493742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3260694" y="4997041"/>
                <a:ext cx="19073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𝟐𝟏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0694" y="4997041"/>
                <a:ext cx="1907317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/>
              <p:nvPr/>
            </p:nvSpPr>
            <p:spPr>
              <a:xfrm>
                <a:off x="1387480" y="5458088"/>
                <a:ext cx="130939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7480" y="5458088"/>
                <a:ext cx="130939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/>
              <p:cNvSpPr txBox="1"/>
              <p:nvPr/>
            </p:nvSpPr>
            <p:spPr>
              <a:xfrm>
                <a:off x="3644640" y="5465855"/>
                <a:ext cx="10801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4640" y="5465855"/>
                <a:ext cx="1080167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/>
          <p:cNvSpPr txBox="1"/>
          <p:nvPr/>
        </p:nvSpPr>
        <p:spPr>
          <a:xfrm>
            <a:off x="4261304" y="620831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-2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5024620" y="620831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7018782" y="3858547"/>
            <a:ext cx="3805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un des facteurs est nul.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/>
              <p:cNvSpPr txBox="1"/>
              <p:nvPr/>
            </p:nvSpPr>
            <p:spPr>
              <a:xfrm>
                <a:off x="6860142" y="4966768"/>
                <a:ext cx="126451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ZoneTexte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0142" y="4966768"/>
                <a:ext cx="1264513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/>
              <p:cNvSpPr txBox="1"/>
              <p:nvPr/>
            </p:nvSpPr>
            <p:spPr>
              <a:xfrm>
                <a:off x="9056999" y="4505103"/>
                <a:ext cx="18149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ZoneTexte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6999" y="4505103"/>
                <a:ext cx="181492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/>
              <p:cNvSpPr txBox="1"/>
              <p:nvPr/>
            </p:nvSpPr>
            <p:spPr>
              <a:xfrm>
                <a:off x="6851614" y="4505103"/>
                <a:ext cx="18149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1614" y="4505103"/>
                <a:ext cx="1814920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/>
              <p:cNvSpPr txBox="1"/>
              <p:nvPr/>
            </p:nvSpPr>
            <p:spPr>
              <a:xfrm>
                <a:off x="6973453" y="5349366"/>
                <a:ext cx="1080167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ZoneTexte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3453" y="5349366"/>
                <a:ext cx="1080167" cy="79367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/>
              <p:cNvSpPr txBox="1"/>
              <p:nvPr/>
            </p:nvSpPr>
            <p:spPr>
              <a:xfrm>
                <a:off x="9818455" y="6064321"/>
                <a:ext cx="502061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ZoneTexte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8455" y="6064321"/>
                <a:ext cx="502061" cy="79367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875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6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30FFBCE-9522-4AAD-B56F-8265D1E22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83" y="391738"/>
            <a:ext cx="11706542" cy="4531136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966341" y="79740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042505" y="793829"/>
            <a:ext cx="1680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factoriser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986093" y="793829"/>
            <a:ext cx="13644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produit.</a:t>
            </a:r>
          </a:p>
        </p:txBody>
      </p:sp>
    </p:spTree>
    <p:extLst>
      <p:ext uri="{BB962C8B-B14F-4D97-AF65-F5344CB8AC3E}">
        <p14:creationId xmlns:p14="http://schemas.microsoft.com/office/powerpoint/2010/main" val="268178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513</Words>
  <Application>Microsoft Office PowerPoint</Application>
  <PresentationFormat>Grand écran</PresentationFormat>
  <Paragraphs>131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21</cp:revision>
  <dcterms:created xsi:type="dcterms:W3CDTF">2016-11-23T11:59:06Z</dcterms:created>
  <dcterms:modified xsi:type="dcterms:W3CDTF">2022-11-28T16:33:41Z</dcterms:modified>
</cp:coreProperties>
</file>