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82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97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9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38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16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53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56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79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25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2040-BB42-45AB-97DC-413B55739D7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02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250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240.png"/><Relationship Id="rId17" Type="http://schemas.openxmlformats.org/officeDocument/2006/relationships/image" Target="../media/image58.png"/><Relationship Id="rId2" Type="http://schemas.openxmlformats.org/officeDocument/2006/relationships/image" Target="../media/image39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230.png"/><Relationship Id="rId5" Type="http://schemas.openxmlformats.org/officeDocument/2006/relationships/image" Target="../media/image46.png"/><Relationship Id="rId15" Type="http://schemas.openxmlformats.org/officeDocument/2006/relationships/image" Target="../media/image43.png"/><Relationship Id="rId10" Type="http://schemas.openxmlformats.org/officeDocument/2006/relationships/image" Target="../media/image220.png"/><Relationship Id="rId4" Type="http://schemas.openxmlformats.org/officeDocument/2006/relationships/image" Target="../media/image45.png"/><Relationship Id="rId9" Type="http://schemas.openxmlformats.org/officeDocument/2006/relationships/image" Target="../media/image210.png"/><Relationship Id="rId14" Type="http://schemas.openxmlformats.org/officeDocument/2006/relationships/image" Target="../media/image26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60.png"/><Relationship Id="rId3" Type="http://schemas.openxmlformats.org/officeDocument/2006/relationships/image" Target="../media/image550.png"/><Relationship Id="rId7" Type="http://schemas.openxmlformats.org/officeDocument/2006/relationships/image" Target="../media/image53.png"/><Relationship Id="rId12" Type="http://schemas.openxmlformats.org/officeDocument/2006/relationships/image" Target="../media/image5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70.png"/><Relationship Id="rId10" Type="http://schemas.openxmlformats.org/officeDocument/2006/relationships/image" Target="../media/image56.png"/><Relationship Id="rId4" Type="http://schemas.openxmlformats.org/officeDocument/2006/relationships/image" Target="../media/image560.png"/><Relationship Id="rId9" Type="http://schemas.openxmlformats.org/officeDocument/2006/relationships/image" Target="../media/image55.png"/><Relationship Id="rId14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42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5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7033FBD-FBF4-42C6-B56B-8CA6181F3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304"/>
            <a:ext cx="12192000" cy="559139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40113" y="3428999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Réduire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960288" y="5354282"/>
                <a:ext cx="1660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288" y="5354282"/>
                <a:ext cx="166000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4140002" y="5354282"/>
                <a:ext cx="16439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002" y="5354282"/>
                <a:ext cx="164397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8400859" y="5354282"/>
                <a:ext cx="21013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859" y="5354282"/>
                <a:ext cx="210134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9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B6D9C74-C656-444A-80FB-7E0466556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111"/>
            <a:ext cx="12192000" cy="62137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0235863-1A7A-4ACF-A5A5-ADF84B13CAEC}"/>
                  </a:ext>
                </a:extLst>
              </p:cNvPr>
              <p:cNvSpPr txBox="1"/>
              <p:nvPr/>
            </p:nvSpPr>
            <p:spPr>
              <a:xfrm>
                <a:off x="742174" y="3886209"/>
                <a:ext cx="19587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0235863-1A7A-4ACF-A5A5-ADF84B13C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74" y="3886209"/>
                <a:ext cx="195874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6011047-0BF2-40A5-847F-C53BEE94B1F6}"/>
                  </a:ext>
                </a:extLst>
              </p:cNvPr>
              <p:cNvSpPr txBox="1"/>
              <p:nvPr/>
            </p:nvSpPr>
            <p:spPr>
              <a:xfrm>
                <a:off x="844240" y="4398208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6011047-0BF2-40A5-847F-C53BEE94B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40" y="4398208"/>
                <a:ext cx="145963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AC64743-8222-4B59-93AB-0E3D28EBE4C1}"/>
                  </a:ext>
                </a:extLst>
              </p:cNvPr>
              <p:cNvSpPr txBox="1"/>
              <p:nvPr/>
            </p:nvSpPr>
            <p:spPr>
              <a:xfrm>
                <a:off x="4234790" y="3888315"/>
                <a:ext cx="25091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AC64743-8222-4B59-93AB-0E3D28EBE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90" y="3888315"/>
                <a:ext cx="250914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6B32C5C-A808-4BDE-9319-486579D8EA87}"/>
                  </a:ext>
                </a:extLst>
              </p:cNvPr>
              <p:cNvSpPr txBox="1"/>
              <p:nvPr/>
            </p:nvSpPr>
            <p:spPr>
              <a:xfrm>
                <a:off x="4234790" y="4398208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6B32C5C-A808-4BDE-9319-486579D8E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90" y="4398208"/>
                <a:ext cx="145963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A022AF-719D-4C5D-9647-DBF36F1098BA}"/>
                  </a:ext>
                </a:extLst>
              </p:cNvPr>
              <p:cNvSpPr txBox="1"/>
              <p:nvPr/>
            </p:nvSpPr>
            <p:spPr>
              <a:xfrm>
                <a:off x="7858834" y="3886209"/>
                <a:ext cx="2026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A022AF-719D-4C5D-9647-DBF36F109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834" y="3886209"/>
                <a:ext cx="20260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568DB0A-F198-4E5D-A04A-045E2B6EDB01}"/>
                  </a:ext>
                </a:extLst>
              </p:cNvPr>
              <p:cNvSpPr txBox="1"/>
              <p:nvPr/>
            </p:nvSpPr>
            <p:spPr>
              <a:xfrm>
                <a:off x="8059657" y="4373041"/>
                <a:ext cx="12304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568DB0A-F198-4E5D-A04A-045E2B6ED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657" y="4373041"/>
                <a:ext cx="12304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A61CB2A-3B49-4B15-8D45-6EF5745DE9A1}"/>
                  </a:ext>
                </a:extLst>
              </p:cNvPr>
              <p:cNvSpPr txBox="1"/>
              <p:nvPr/>
            </p:nvSpPr>
            <p:spPr>
              <a:xfrm>
                <a:off x="602358" y="5367118"/>
                <a:ext cx="27879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A61CB2A-3B49-4B15-8D45-6EF5745DE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58" y="5367118"/>
                <a:ext cx="278794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F9B0036-4D25-4599-8167-7C60BB4431B7}"/>
                  </a:ext>
                </a:extLst>
              </p:cNvPr>
              <p:cNvSpPr txBox="1"/>
              <p:nvPr/>
            </p:nvSpPr>
            <p:spPr>
              <a:xfrm>
                <a:off x="602358" y="5868558"/>
                <a:ext cx="19618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F9B0036-4D25-4599-8167-7C60BB443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58" y="5868558"/>
                <a:ext cx="196188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E771CAE-45CC-437B-A1E3-77A5415CAC85}"/>
                  </a:ext>
                </a:extLst>
              </p:cNvPr>
              <p:cNvSpPr txBox="1"/>
              <p:nvPr/>
            </p:nvSpPr>
            <p:spPr>
              <a:xfrm>
                <a:off x="4134116" y="5367117"/>
                <a:ext cx="25091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E771CAE-45CC-437B-A1E3-77A5415CA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116" y="5367117"/>
                <a:ext cx="250914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07D30D8-D477-468A-8742-208DDFF65C61}"/>
                  </a:ext>
                </a:extLst>
              </p:cNvPr>
              <p:cNvSpPr txBox="1"/>
              <p:nvPr/>
            </p:nvSpPr>
            <p:spPr>
              <a:xfrm>
                <a:off x="4134116" y="5867505"/>
                <a:ext cx="12304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07D30D8-D477-468A-8742-208DDFF65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116" y="5867505"/>
                <a:ext cx="123040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E851966-3992-4009-BF4F-0CCB62A22632}"/>
                  </a:ext>
                </a:extLst>
              </p:cNvPr>
              <p:cNvSpPr txBox="1"/>
              <p:nvPr/>
            </p:nvSpPr>
            <p:spPr>
              <a:xfrm>
                <a:off x="7783333" y="5393904"/>
                <a:ext cx="4480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E851966-3992-4009-BF4F-0CCB62A22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3333" y="5393904"/>
                <a:ext cx="4480265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102E6B1-D7E1-4252-902F-F97DE92B6987}"/>
                  </a:ext>
                </a:extLst>
              </p:cNvPr>
              <p:cNvSpPr txBox="1"/>
              <p:nvPr/>
            </p:nvSpPr>
            <p:spPr>
              <a:xfrm>
                <a:off x="7783333" y="5867505"/>
                <a:ext cx="21462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102E6B1-D7E1-4252-902F-F97DE92B6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3333" y="5867505"/>
                <a:ext cx="2146229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F9CA775B-6B61-41BD-8CA6-36E1091DEDD6}"/>
              </a:ext>
            </a:extLst>
          </p:cNvPr>
          <p:cNvSpPr txBox="1"/>
          <p:nvPr/>
        </p:nvSpPr>
        <p:spPr>
          <a:xfrm>
            <a:off x="1188255" y="1411663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supprimer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C36114F-790E-4E15-B029-0A7C25111186}"/>
              </a:ext>
            </a:extLst>
          </p:cNvPr>
          <p:cNvSpPr txBox="1"/>
          <p:nvPr/>
        </p:nvSpPr>
        <p:spPr>
          <a:xfrm>
            <a:off x="1996329" y="2283587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4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DC6CCA29-F8F7-47DE-98C3-AC9A58E8E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4780"/>
            <a:ext cx="12192000" cy="57084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997681" y="1754937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681" y="1754937"/>
                <a:ext cx="55976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488879" y="1754937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879" y="1754937"/>
                <a:ext cx="55976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2731500" y="1754937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500" y="1754937"/>
                <a:ext cx="56297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4243052" y="1754937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052" y="1754937"/>
                <a:ext cx="55976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7728269" y="1754937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269" y="1754937"/>
                <a:ext cx="55976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9180615" y="1754937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615" y="1754937"/>
                <a:ext cx="559769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8466176" y="1754937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176" y="1754937"/>
                <a:ext cx="562975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9914434" y="1754937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4434" y="1754937"/>
                <a:ext cx="55976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626204" y="3580062"/>
                <a:ext cx="21276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04" y="3580062"/>
                <a:ext cx="212763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665946" y="4095994"/>
                <a:ext cx="14147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46" y="4095994"/>
                <a:ext cx="141474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139934" y="3569504"/>
                <a:ext cx="29681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34" y="3569504"/>
                <a:ext cx="2968185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152921" y="4044461"/>
                <a:ext cx="19469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921" y="4044461"/>
                <a:ext cx="1946943" cy="461665"/>
              </a:xfrm>
              <a:prstGeom prst="rect">
                <a:avLst/>
              </a:prstGeom>
              <a:blipFill>
                <a:blip r:embed="rId1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7841955" y="3580061"/>
                <a:ext cx="34020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955" y="3580061"/>
                <a:ext cx="3402022" cy="461665"/>
              </a:xfrm>
              <a:prstGeom prst="rect">
                <a:avLst/>
              </a:prstGeom>
              <a:blipFill>
                <a:blip r:embed="rId1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7889800" y="4052400"/>
                <a:ext cx="22787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+(−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800" y="4052400"/>
                <a:ext cx="2278701" cy="461665"/>
              </a:xfrm>
              <a:prstGeom prst="rect">
                <a:avLst/>
              </a:prstGeom>
              <a:blipFill>
                <a:blip r:embed="rId1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646625" y="5024730"/>
                <a:ext cx="28586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25" y="5024730"/>
                <a:ext cx="2858603" cy="461665"/>
              </a:xfrm>
              <a:prstGeom prst="rect">
                <a:avLst/>
              </a:prstGeom>
              <a:blipFill>
                <a:blip r:embed="rId1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712131" y="5528762"/>
                <a:ext cx="2145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131" y="5528762"/>
                <a:ext cx="2145716" cy="461665"/>
              </a:xfrm>
              <a:prstGeom prst="rect">
                <a:avLst/>
              </a:prstGeom>
              <a:blipFill>
                <a:blip r:embed="rId1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4048648" y="5067097"/>
                <a:ext cx="34004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−(−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𝟑𝐚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648" y="5067097"/>
                <a:ext cx="3400418" cy="461665"/>
              </a:xfrm>
              <a:prstGeom prst="rect">
                <a:avLst/>
              </a:prstGeom>
              <a:blipFill>
                <a:blip r:embed="rId19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4139934" y="5542054"/>
                <a:ext cx="21569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34" y="5542054"/>
                <a:ext cx="2156937" cy="461665"/>
              </a:xfrm>
              <a:prstGeom prst="rect">
                <a:avLst/>
              </a:prstGeom>
              <a:blipFill>
                <a:blip r:embed="rId2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7889800" y="5123823"/>
                <a:ext cx="43185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800" y="5123823"/>
                <a:ext cx="4318554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7889800" y="5542054"/>
                <a:ext cx="2914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800" y="5542054"/>
                <a:ext cx="2914067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2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5772ABE-BDF2-4F9C-9ACD-3DC8861F3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7533"/>
            <a:ext cx="12035297" cy="45769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710418" y="3248655"/>
                <a:ext cx="50281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8" y="3248655"/>
                <a:ext cx="502817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755982" y="3710320"/>
                <a:ext cx="33651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82" y="3710320"/>
                <a:ext cx="3365152" cy="461665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772037" y="4174848"/>
                <a:ext cx="24524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37" y="4174848"/>
                <a:ext cx="245246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6562831" y="3732620"/>
                <a:ext cx="56291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831" y="3732620"/>
                <a:ext cx="5629169" cy="40011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6635068" y="4187346"/>
                <a:ext cx="36119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068" y="4187346"/>
                <a:ext cx="361195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6678150" y="4695916"/>
                <a:ext cx="2699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8150" y="4695916"/>
                <a:ext cx="269926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5349175" y="1454190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175" y="1454190"/>
                <a:ext cx="559769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6819578" y="1454190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578" y="1454190"/>
                <a:ext cx="55976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6083890" y="1454190"/>
                <a:ext cx="521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890" y="1454190"/>
                <a:ext cx="521297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9036158" y="1450089"/>
                <a:ext cx="521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6158" y="1450089"/>
                <a:ext cx="521297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8308574" y="1450089"/>
                <a:ext cx="5581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574" y="1450089"/>
                <a:ext cx="558165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9766106" y="1456620"/>
                <a:ext cx="5581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106" y="1456620"/>
                <a:ext cx="558165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10456017" y="1438809"/>
                <a:ext cx="5709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6017" y="1438809"/>
                <a:ext cx="570990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7565755" y="1438809"/>
                <a:ext cx="5709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755" y="1438809"/>
                <a:ext cx="570990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8687D8E-886C-4586-9C79-9E49E0857F1B}"/>
                  </a:ext>
                </a:extLst>
              </p:cNvPr>
              <p:cNvSpPr txBox="1"/>
              <p:nvPr/>
            </p:nvSpPr>
            <p:spPr>
              <a:xfrm>
                <a:off x="6670777" y="3264424"/>
                <a:ext cx="33699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8687D8E-886C-4586-9C79-9E49E0857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777" y="3264424"/>
                <a:ext cx="3369962" cy="461665"/>
              </a:xfrm>
              <a:prstGeom prst="rect">
                <a:avLst/>
              </a:prstGeom>
              <a:blipFill>
                <a:blip r:embed="rId17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67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C88B62E-9669-4C6A-9F79-DEC69A3FB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5452"/>
            <a:ext cx="12016698" cy="47228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957780" y="1080404"/>
                <a:ext cx="22584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780" y="1080404"/>
                <a:ext cx="2258439" cy="461665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6015255" y="1080403"/>
                <a:ext cx="22584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255" y="1080403"/>
                <a:ext cx="2258439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10724250" y="1080403"/>
                <a:ext cx="13297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4250" y="1080403"/>
                <a:ext cx="1329723" cy="461665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807110" y="2814403"/>
                <a:ext cx="28873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110" y="2814403"/>
                <a:ext cx="2887329" cy="400110"/>
              </a:xfrm>
              <a:prstGeom prst="rect">
                <a:avLst/>
              </a:prstGeom>
              <a:blipFill>
                <a:blip r:embed="rId6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807110" y="3311445"/>
                <a:ext cx="22681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110" y="3311445"/>
                <a:ext cx="226812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643807" y="2849458"/>
                <a:ext cx="30013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807" y="2849458"/>
                <a:ext cx="3001334" cy="400110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5625619" y="3294466"/>
                <a:ext cx="24524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619" y="3294466"/>
                <a:ext cx="2452466" cy="461665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9461499" y="2814403"/>
                <a:ext cx="17534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499" y="2814403"/>
                <a:ext cx="1753493" cy="461665"/>
              </a:xfrm>
              <a:prstGeom prst="rect">
                <a:avLst/>
              </a:prstGeom>
              <a:blipFill>
                <a:blip r:embed="rId1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9514042" y="3294465"/>
                <a:ext cx="17416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4042" y="3294465"/>
                <a:ext cx="174169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797958" y="4603201"/>
                <a:ext cx="69208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𝟒𝟎𝟎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58" y="4603201"/>
                <a:ext cx="6920805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909458" y="4205244"/>
                <a:ext cx="82080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𝟏𝟎𝟎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fr-FR" sz="20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𝟔𝟎𝟗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458" y="4205244"/>
                <a:ext cx="8208016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1194059" y="4976569"/>
                <a:ext cx="612860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𝟒𝟗𝟔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059" y="4976569"/>
                <a:ext cx="6128601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69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43E9C26-7508-43F1-8A0C-7448BA811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6078"/>
            <a:ext cx="12192000" cy="542584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220845" y="1768265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Factoriser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701551" y="4895102"/>
                <a:ext cx="22991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51" y="4895102"/>
                <a:ext cx="229915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777052" y="5356767"/>
                <a:ext cx="16648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52" y="5356767"/>
                <a:ext cx="1664815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3554335" y="4895102"/>
                <a:ext cx="23119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335" y="4895102"/>
                <a:ext cx="2311980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FA461E6-D4DF-4138-B0B9-AD0663A939F9}"/>
                  </a:ext>
                </a:extLst>
              </p:cNvPr>
              <p:cNvSpPr txBox="1"/>
              <p:nvPr/>
            </p:nvSpPr>
            <p:spPr>
              <a:xfrm>
                <a:off x="2323148" y="2967335"/>
                <a:ext cx="15061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FA461E6-D4DF-4138-B0B9-AD0663A93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148" y="2967335"/>
                <a:ext cx="1506118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7AB9FCA-BB20-4B8E-95F7-C19290B43C43}"/>
                  </a:ext>
                </a:extLst>
              </p:cNvPr>
              <p:cNvSpPr txBox="1"/>
              <p:nvPr/>
            </p:nvSpPr>
            <p:spPr>
              <a:xfrm>
                <a:off x="6420914" y="2967335"/>
                <a:ext cx="15061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7AB9FCA-BB20-4B8E-95F7-C19290B43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914" y="2967335"/>
                <a:ext cx="1506118" cy="461665"/>
              </a:xfrm>
              <a:prstGeom prst="rect">
                <a:avLst/>
              </a:prstGeom>
              <a:blipFill>
                <a:blip r:embed="rId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4FA105-59E6-4429-886E-B0D808B6E45F}"/>
                  </a:ext>
                </a:extLst>
              </p:cNvPr>
              <p:cNvSpPr txBox="1"/>
              <p:nvPr/>
            </p:nvSpPr>
            <p:spPr>
              <a:xfrm>
                <a:off x="3656709" y="5381340"/>
                <a:ext cx="16712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4FA105-59E6-4429-886E-B0D808B6E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709" y="5381340"/>
                <a:ext cx="1671227" cy="461665"/>
              </a:xfrm>
              <a:prstGeom prst="rect">
                <a:avLst/>
              </a:prstGeom>
              <a:blipFill>
                <a:blip r:embed="rId8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DA787C-F769-4B7C-B967-3E1FBE61D147}"/>
                  </a:ext>
                </a:extLst>
              </p:cNvPr>
              <p:cNvSpPr txBox="1"/>
              <p:nvPr/>
            </p:nvSpPr>
            <p:spPr>
              <a:xfrm>
                <a:off x="6699918" y="4919675"/>
                <a:ext cx="1313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DA787C-F769-4B7C-B967-3E1FBE61D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9918" y="4919675"/>
                <a:ext cx="1313693" cy="461665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8C5A714-6E2F-42DC-B9FF-3DBFBC7937EB}"/>
                  </a:ext>
                </a:extLst>
              </p:cNvPr>
              <p:cNvSpPr txBox="1"/>
              <p:nvPr/>
            </p:nvSpPr>
            <p:spPr>
              <a:xfrm>
                <a:off x="6606201" y="5391908"/>
                <a:ext cx="22873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8C5A714-6E2F-42DC-B9FF-3DBFBC793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201" y="5391908"/>
                <a:ext cx="2287357" cy="461665"/>
              </a:xfrm>
              <a:prstGeom prst="rect">
                <a:avLst/>
              </a:prstGeom>
              <a:blipFill>
                <a:blip r:embed="rId1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995929-C526-47A8-AA7C-15E5AEEEB049}"/>
                  </a:ext>
                </a:extLst>
              </p:cNvPr>
              <p:cNvSpPr txBox="1"/>
              <p:nvPr/>
            </p:nvSpPr>
            <p:spPr>
              <a:xfrm>
                <a:off x="9466130" y="4895101"/>
                <a:ext cx="17534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995929-C526-47A8-AA7C-15E5AEEEB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6130" y="4895101"/>
                <a:ext cx="1753493" cy="461665"/>
              </a:xfrm>
              <a:prstGeom prst="rect">
                <a:avLst/>
              </a:prstGeom>
              <a:blipFill>
                <a:blip r:embed="rId11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91D64DF-1527-4C23-9589-9554C0556065}"/>
                  </a:ext>
                </a:extLst>
              </p:cNvPr>
              <p:cNvSpPr txBox="1"/>
              <p:nvPr/>
            </p:nvSpPr>
            <p:spPr>
              <a:xfrm>
                <a:off x="9466130" y="5391908"/>
                <a:ext cx="26560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91D64DF-1527-4C23-9589-9554C0556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6130" y="5391908"/>
                <a:ext cx="2656048" cy="461665"/>
              </a:xfrm>
              <a:prstGeom prst="rect">
                <a:avLst/>
              </a:prstGeom>
              <a:blipFill>
                <a:blip r:embed="rId1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FEB84E9-2F39-49CC-AB31-BC6C6F96A887}"/>
                  </a:ext>
                </a:extLst>
              </p:cNvPr>
              <p:cNvSpPr txBox="1"/>
              <p:nvPr/>
            </p:nvSpPr>
            <p:spPr>
              <a:xfrm>
                <a:off x="9944969" y="2967335"/>
                <a:ext cx="23194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FEB84E9-2F39-49CC-AB31-BC6C6F96A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969" y="2967335"/>
                <a:ext cx="2319418" cy="461665"/>
              </a:xfrm>
              <a:prstGeom prst="rect">
                <a:avLst/>
              </a:prstGeom>
              <a:blipFill>
                <a:blip r:embed="rId1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39AAF01A-E5B8-481F-8668-6DA71596BA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0500" y="1039568"/>
            <a:ext cx="1310629" cy="128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3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590D7C1-2DE4-46DF-95E7-8A11393A3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5636"/>
            <a:ext cx="12192000" cy="29321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6FA827-53C6-45E7-9368-E2332790C89F}"/>
                  </a:ext>
                </a:extLst>
              </p:cNvPr>
              <p:cNvSpPr txBox="1"/>
              <p:nvPr/>
            </p:nvSpPr>
            <p:spPr>
              <a:xfrm>
                <a:off x="165542" y="2389050"/>
                <a:ext cx="5238935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Si on choisit </a:t>
                </a:r>
                <a14:m>
                  <m:oMath xmlns:m="http://schemas.openxmlformats.org/officeDocument/2006/math">
                    <m:r>
                      <a:rPr lang="fr-FR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fr-FR" sz="24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le nombre du départ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6FA827-53C6-45E7-9368-E2332790C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42" y="2389050"/>
                <a:ext cx="5238935" cy="513282"/>
              </a:xfrm>
              <a:prstGeom prst="rect">
                <a:avLst/>
              </a:prstGeom>
              <a:blipFill>
                <a:blip r:embed="rId3"/>
                <a:stretch>
                  <a:fillRect l="-1744" r="-930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D59964-45E3-4E4A-B10A-02D4AF7BDAFD}"/>
                  </a:ext>
                </a:extLst>
              </p:cNvPr>
              <p:cNvSpPr txBox="1"/>
              <p:nvPr/>
            </p:nvSpPr>
            <p:spPr>
              <a:xfrm>
                <a:off x="0" y="2967335"/>
                <a:ext cx="73942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D59964-45E3-4E4A-B10A-02D4AF7BD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967335"/>
                <a:ext cx="739420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099C37-70F0-4CC2-A576-1359B8FF65E4}"/>
                  </a:ext>
                </a:extLst>
              </p:cNvPr>
              <p:cNvSpPr txBox="1"/>
              <p:nvPr/>
            </p:nvSpPr>
            <p:spPr>
              <a:xfrm>
                <a:off x="64874" y="3507561"/>
                <a:ext cx="18015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099C37-70F0-4CC2-A576-1359B8FF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4" y="3507561"/>
                <a:ext cx="1801583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7C0FA376-E3BF-4399-8CA9-F56AAE0BA429}"/>
              </a:ext>
            </a:extLst>
          </p:cNvPr>
          <p:cNvSpPr txBox="1"/>
          <p:nvPr/>
        </p:nvSpPr>
        <p:spPr>
          <a:xfrm>
            <a:off x="2740621" y="3458350"/>
            <a:ext cx="4104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C’est bien un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 de 5</a:t>
            </a: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836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496</Words>
  <Application>Microsoft Office PowerPoint</Application>
  <PresentationFormat>Grand écran</PresentationFormat>
  <Paragraphs>81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19</cp:revision>
  <dcterms:created xsi:type="dcterms:W3CDTF">2016-09-25T09:20:48Z</dcterms:created>
  <dcterms:modified xsi:type="dcterms:W3CDTF">2022-03-10T09:53:13Z</dcterms:modified>
</cp:coreProperties>
</file>