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C8EE1FF-F046-69DB-BF9A-905D3658F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913"/>
            <a:ext cx="12192000" cy="5124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E3E600-8107-462C-9DC1-80B22BB940A9}"/>
              </a:ext>
            </a:extLst>
          </p:cNvPr>
          <p:cNvSpPr txBox="1"/>
          <p:nvPr/>
        </p:nvSpPr>
        <p:spPr>
          <a:xfrm>
            <a:off x="4498506" y="2656300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aléatoire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BD40C2-6C8B-412D-9DF5-56923D1840A5}"/>
              </a:ext>
            </a:extLst>
          </p:cNvPr>
          <p:cNvSpPr txBox="1"/>
          <p:nvPr/>
        </p:nvSpPr>
        <p:spPr>
          <a:xfrm>
            <a:off x="962677" y="3117965"/>
            <a:ext cx="118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hasard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BDE2A8-A0AE-6C4E-305E-15E3AB3AC79E}"/>
              </a:ext>
            </a:extLst>
          </p:cNvPr>
          <p:cNvSpPr txBox="1"/>
          <p:nvPr/>
        </p:nvSpPr>
        <p:spPr>
          <a:xfrm>
            <a:off x="7778340" y="3579630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issue</a:t>
            </a:r>
            <a:endParaRPr lang="fr-FR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82CD41-45E0-069A-6E2D-3B2AEBAF0847}"/>
              </a:ext>
            </a:extLst>
          </p:cNvPr>
          <p:cNvSpPr txBox="1"/>
          <p:nvPr/>
        </p:nvSpPr>
        <p:spPr>
          <a:xfrm>
            <a:off x="861074" y="4092861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événement </a:t>
            </a:r>
            <a:endParaRPr lang="fr-FR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15B25A-CC22-CB80-C5FF-3A8CA84B3876}"/>
              </a:ext>
            </a:extLst>
          </p:cNvPr>
          <p:cNvSpPr txBox="1"/>
          <p:nvPr/>
        </p:nvSpPr>
        <p:spPr>
          <a:xfrm>
            <a:off x="2661240" y="5392183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aléatoire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AE4BFC-7122-4FC2-E05F-E15DAA0F1BBF}"/>
              </a:ext>
            </a:extLst>
          </p:cNvPr>
          <p:cNvSpPr txBox="1"/>
          <p:nvPr/>
        </p:nvSpPr>
        <p:spPr>
          <a:xfrm>
            <a:off x="4591640" y="539218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48A3AE-01F7-F218-7F3E-195920EF757A}"/>
              </a:ext>
            </a:extLst>
          </p:cNvPr>
          <p:cNvSpPr txBox="1"/>
          <p:nvPr/>
        </p:nvSpPr>
        <p:spPr>
          <a:xfrm>
            <a:off x="6767574" y="5392182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PILE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D6F050A-DE4B-C4A4-3102-7A270AC882F8}"/>
              </a:ext>
            </a:extLst>
          </p:cNvPr>
          <p:cNvSpPr txBox="1"/>
          <p:nvPr/>
        </p:nvSpPr>
        <p:spPr>
          <a:xfrm>
            <a:off x="7801419" y="5392181"/>
            <a:ext cx="97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FACE</a:t>
            </a: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10" grpId="0"/>
      <p:bldP spid="8" grpId="0"/>
      <p:bldP spid="9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8038C22C-E63A-FA9C-A742-91F53AFAE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0487"/>
            <a:ext cx="12192000" cy="389702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AF4F87-1D29-8296-7072-ADD129AEFCB3}"/>
              </a:ext>
            </a:extLst>
          </p:cNvPr>
          <p:cNvSpPr txBox="1"/>
          <p:nvPr/>
        </p:nvSpPr>
        <p:spPr>
          <a:xfrm>
            <a:off x="3297232" y="1911885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aléatoire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CA5910-1D0B-6746-C814-DFC16816C6E8}"/>
              </a:ext>
            </a:extLst>
          </p:cNvPr>
          <p:cNvSpPr txBox="1"/>
          <p:nvPr/>
        </p:nvSpPr>
        <p:spPr>
          <a:xfrm>
            <a:off x="5717705" y="1911885"/>
            <a:ext cx="1050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issues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10A06A-2BAC-5E58-7CB7-CCE4C74A9645}"/>
              </a:ext>
            </a:extLst>
          </p:cNvPr>
          <p:cNvSpPr txBox="1"/>
          <p:nvPr/>
        </p:nvSpPr>
        <p:spPr>
          <a:xfrm>
            <a:off x="7008598" y="1911884"/>
            <a:ext cx="3488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3 ; 4 ; 5 et 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AB7FC7-D8F9-291F-9597-D1CF3706B5DC}"/>
              </a:ext>
            </a:extLst>
          </p:cNvPr>
          <p:cNvSpPr txBox="1"/>
          <p:nvPr/>
        </p:nvSpPr>
        <p:spPr>
          <a:xfrm>
            <a:off x="7978528" y="238508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268853F-54B0-8947-32A8-F57228A4D746}"/>
              </a:ext>
            </a:extLst>
          </p:cNvPr>
          <p:cNvSpPr txBox="1"/>
          <p:nvPr/>
        </p:nvSpPr>
        <p:spPr>
          <a:xfrm>
            <a:off x="9260731" y="238508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145E3FE-43EA-1BF1-7F6A-F744A07D11D6}"/>
              </a:ext>
            </a:extLst>
          </p:cNvPr>
          <p:cNvSpPr txBox="1"/>
          <p:nvPr/>
        </p:nvSpPr>
        <p:spPr>
          <a:xfrm>
            <a:off x="6699838" y="2878698"/>
            <a:ext cx="1906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élémentaire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2DDE5E-D410-5445-A05F-A7738B07C9E8}"/>
              </a:ext>
            </a:extLst>
          </p:cNvPr>
          <p:cNvSpPr txBox="1"/>
          <p:nvPr/>
        </p:nvSpPr>
        <p:spPr>
          <a:xfrm>
            <a:off x="9104595" y="337231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3F46448-E7B1-AE20-7365-17632498423F}"/>
              </a:ext>
            </a:extLst>
          </p:cNvPr>
          <p:cNvSpPr txBox="1"/>
          <p:nvPr/>
        </p:nvSpPr>
        <p:spPr>
          <a:xfrm>
            <a:off x="10386798" y="3372314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toutes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9759FF-6356-49DC-E32E-B7EAE9BC96C5}"/>
              </a:ext>
            </a:extLst>
          </p:cNvPr>
          <p:cNvSpPr txBox="1"/>
          <p:nvPr/>
        </p:nvSpPr>
        <p:spPr>
          <a:xfrm>
            <a:off x="7039674" y="3833979"/>
            <a:ext cx="1226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certain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8F09AF-5932-EDE5-C1C7-45768891ED2F}"/>
              </a:ext>
            </a:extLst>
          </p:cNvPr>
          <p:cNvSpPr txBox="1"/>
          <p:nvPr/>
        </p:nvSpPr>
        <p:spPr>
          <a:xfrm>
            <a:off x="7930489" y="43749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01EC387-5299-D508-FB5C-F5135BCC86A5}"/>
              </a:ext>
            </a:extLst>
          </p:cNvPr>
          <p:cNvSpPr txBox="1"/>
          <p:nvPr/>
        </p:nvSpPr>
        <p:spPr>
          <a:xfrm>
            <a:off x="6945097" y="4836578"/>
            <a:ext cx="1661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impossible</a:t>
            </a:r>
          </a:p>
        </p:txBody>
      </p:sp>
    </p:spTree>
    <p:extLst>
      <p:ext uri="{BB962C8B-B14F-4D97-AF65-F5344CB8AC3E}">
        <p14:creationId xmlns:p14="http://schemas.microsoft.com/office/powerpoint/2010/main" val="6186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7B00F7-513A-0A90-6264-8DED77CC7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6660"/>
            <a:ext cx="12192000" cy="358468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218295-F6E9-AB0C-152A-2BA1927ABCAA}"/>
              </a:ext>
            </a:extLst>
          </p:cNvPr>
          <p:cNvSpPr txBox="1"/>
          <p:nvPr/>
        </p:nvSpPr>
        <p:spPr>
          <a:xfrm>
            <a:off x="2085506" y="2224500"/>
            <a:ext cx="1770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probabilité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B9ECE3-A374-FA0D-7A00-D91D6E216FAA}"/>
              </a:ext>
            </a:extLst>
          </p:cNvPr>
          <p:cNvSpPr txBox="1"/>
          <p:nvPr/>
        </p:nvSpPr>
        <p:spPr>
          <a:xfrm>
            <a:off x="6691373" y="2224499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chance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51CD2A-CF8C-AA94-7984-CAF8E476146D}"/>
              </a:ext>
            </a:extLst>
          </p:cNvPr>
          <p:cNvSpPr txBox="1"/>
          <p:nvPr/>
        </p:nvSpPr>
        <p:spPr>
          <a:xfrm>
            <a:off x="4309030" y="3198167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36DECC-07F5-AE69-DCAB-51C22F18F6E6}"/>
              </a:ext>
            </a:extLst>
          </p:cNvPr>
          <p:cNvSpPr txBox="1"/>
          <p:nvPr/>
        </p:nvSpPr>
        <p:spPr>
          <a:xfrm>
            <a:off x="4881462" y="3659832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3E40FA-26F0-0A70-077C-A7BE9772B6D4}"/>
              </a:ext>
            </a:extLst>
          </p:cNvPr>
          <p:cNvSpPr txBox="1"/>
          <p:nvPr/>
        </p:nvSpPr>
        <p:spPr>
          <a:xfrm>
            <a:off x="8313489" y="3659832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55D9BE-AF49-815E-4A7B-D9F62BCFE6B6}"/>
              </a:ext>
            </a:extLst>
          </p:cNvPr>
          <p:cNvSpPr txBox="1"/>
          <p:nvPr/>
        </p:nvSpPr>
        <p:spPr>
          <a:xfrm>
            <a:off x="8884239" y="4457520"/>
            <a:ext cx="2348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équiprobabilité</a:t>
            </a:r>
          </a:p>
        </p:txBody>
      </p:sp>
    </p:spTree>
    <p:extLst>
      <p:ext uri="{BB962C8B-B14F-4D97-AF65-F5344CB8AC3E}">
        <p14:creationId xmlns:p14="http://schemas.microsoft.com/office/powerpoint/2010/main" val="122096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CC0D3135-4F99-D8CD-EE9A-E19E1CC10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0576"/>
            <a:ext cx="12192000" cy="47368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7D074D7-18FA-6E44-B554-EB40CD68BA55}"/>
              </a:ext>
            </a:extLst>
          </p:cNvPr>
          <p:cNvSpPr txBox="1"/>
          <p:nvPr/>
        </p:nvSpPr>
        <p:spPr>
          <a:xfrm>
            <a:off x="798573" y="147943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1D8BE0-0188-085A-0737-7B1EA4DD5A81}"/>
              </a:ext>
            </a:extLst>
          </p:cNvPr>
          <p:cNvSpPr txBox="1"/>
          <p:nvPr/>
        </p:nvSpPr>
        <p:spPr>
          <a:xfrm>
            <a:off x="2559640" y="147943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008FF3A-52AF-FF3A-739B-E124EBB65D22}"/>
              </a:ext>
            </a:extLst>
          </p:cNvPr>
          <p:cNvSpPr txBox="1"/>
          <p:nvPr/>
        </p:nvSpPr>
        <p:spPr>
          <a:xfrm>
            <a:off x="10552173" y="12486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7E1211-89F3-2D69-500D-1515C6F6F6F1}"/>
              </a:ext>
            </a:extLst>
          </p:cNvPr>
          <p:cNvSpPr txBox="1"/>
          <p:nvPr/>
        </p:nvSpPr>
        <p:spPr>
          <a:xfrm>
            <a:off x="10563346" y="166745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C80297-CB4C-A993-CEC1-7F196F7B1B82}"/>
              </a:ext>
            </a:extLst>
          </p:cNvPr>
          <p:cNvSpPr txBox="1"/>
          <p:nvPr/>
        </p:nvSpPr>
        <p:spPr>
          <a:xfrm>
            <a:off x="7800192" y="189828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E8DA73-7190-4637-BBCF-B25599E3CC4A}"/>
              </a:ext>
            </a:extLst>
          </p:cNvPr>
          <p:cNvSpPr txBox="1"/>
          <p:nvPr/>
        </p:nvSpPr>
        <p:spPr>
          <a:xfrm>
            <a:off x="7800192" y="231128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F19D1E-D75C-F8D9-043B-5B0C682BF59D}"/>
              </a:ext>
            </a:extLst>
          </p:cNvPr>
          <p:cNvSpPr txBox="1"/>
          <p:nvPr/>
        </p:nvSpPr>
        <p:spPr>
          <a:xfrm>
            <a:off x="9375307" y="212912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11F500-DC37-E252-DCA4-CB6E916B1063}"/>
                  </a:ext>
                </a:extLst>
              </p:cNvPr>
              <p:cNvSpPr txBox="1"/>
              <p:nvPr/>
            </p:nvSpPr>
            <p:spPr>
              <a:xfrm>
                <a:off x="7800192" y="3783572"/>
                <a:ext cx="127092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11F500-DC37-E252-DCA4-CB6E916B1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192" y="3783572"/>
                <a:ext cx="1270924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1847C64-372A-5C33-82ED-B025159CAC4C}"/>
                  </a:ext>
                </a:extLst>
              </p:cNvPr>
              <p:cNvSpPr txBox="1"/>
              <p:nvPr/>
            </p:nvSpPr>
            <p:spPr>
              <a:xfrm>
                <a:off x="5110870" y="4293948"/>
                <a:ext cx="127092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1847C64-372A-5C33-82ED-B025159CA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0870" y="4293948"/>
                <a:ext cx="1270924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EDDFA3-9B9E-AFC0-68F5-D4C585B5FD49}"/>
                  </a:ext>
                </a:extLst>
              </p:cNvPr>
              <p:cNvSpPr txBox="1"/>
              <p:nvPr/>
            </p:nvSpPr>
            <p:spPr>
              <a:xfrm>
                <a:off x="3213651" y="4756436"/>
                <a:ext cx="156908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EDDFA3-9B9E-AFC0-68F5-D4C585B5F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3651" y="4756436"/>
                <a:ext cx="1569084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B45B4EE-2E40-D497-4291-E1E5954C0F30}"/>
                  </a:ext>
                </a:extLst>
              </p:cNvPr>
              <p:cNvSpPr txBox="1"/>
              <p:nvPr/>
            </p:nvSpPr>
            <p:spPr>
              <a:xfrm>
                <a:off x="8378318" y="4748933"/>
                <a:ext cx="686406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B45B4EE-2E40-D497-4291-E1E5954C0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318" y="4748933"/>
                <a:ext cx="686406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DD894226-D118-6760-5A5B-6DBD9E29AD4F}"/>
              </a:ext>
            </a:extLst>
          </p:cNvPr>
          <p:cNvSpPr txBox="1"/>
          <p:nvPr/>
        </p:nvSpPr>
        <p:spPr>
          <a:xfrm>
            <a:off x="1170791" y="260668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4CFA4A7-5DCB-4B06-ED1E-8B9368768EA0}"/>
              </a:ext>
            </a:extLst>
          </p:cNvPr>
          <p:cNvSpPr txBox="1"/>
          <p:nvPr/>
        </p:nvSpPr>
        <p:spPr>
          <a:xfrm>
            <a:off x="3061410" y="262361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6815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1949F11-7AD5-4B5C-DCA3-DF1AD9638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1690"/>
            <a:ext cx="12192000" cy="34346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2A3A2A-C232-65D5-064B-9153910C7193}"/>
              </a:ext>
            </a:extLst>
          </p:cNvPr>
          <p:cNvSpPr txBox="1"/>
          <p:nvPr/>
        </p:nvSpPr>
        <p:spPr>
          <a:xfrm>
            <a:off x="129707" y="4044832"/>
            <a:ext cx="2991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0,22 + 0,48 = 0,7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29D21B-E240-8633-137F-41AD536F3B04}"/>
              </a:ext>
            </a:extLst>
          </p:cNvPr>
          <p:cNvSpPr txBox="1"/>
          <p:nvPr/>
        </p:nvSpPr>
        <p:spPr>
          <a:xfrm>
            <a:off x="129707" y="4506497"/>
            <a:ext cx="224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– 0,7 = 0,3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639C36-A20C-9C9E-65D2-FC3E2C27AC60}"/>
              </a:ext>
            </a:extLst>
          </p:cNvPr>
          <p:cNvSpPr txBox="1"/>
          <p:nvPr/>
        </p:nvSpPr>
        <p:spPr>
          <a:xfrm>
            <a:off x="10780774" y="411256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8C58A5-E31D-0F44-4A54-D655494977E7}"/>
              </a:ext>
            </a:extLst>
          </p:cNvPr>
          <p:cNvSpPr txBox="1"/>
          <p:nvPr/>
        </p:nvSpPr>
        <p:spPr>
          <a:xfrm>
            <a:off x="6742174" y="19027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2F4DB0-A4D8-104D-5794-2C031A4C7F76}"/>
              </a:ext>
            </a:extLst>
          </p:cNvPr>
          <p:cNvSpPr txBox="1"/>
          <p:nvPr/>
        </p:nvSpPr>
        <p:spPr>
          <a:xfrm>
            <a:off x="7427974" y="19027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C55E25-3260-0495-ADC3-45E66072D694}"/>
              </a:ext>
            </a:extLst>
          </p:cNvPr>
          <p:cNvSpPr txBox="1"/>
          <p:nvPr/>
        </p:nvSpPr>
        <p:spPr>
          <a:xfrm>
            <a:off x="8938078" y="23644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9219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4197BCE-285D-DBF8-F0CC-0015F6973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21" y="0"/>
            <a:ext cx="1202235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46FB64-063C-8D5C-7DED-75212F6EADC3}"/>
              </a:ext>
            </a:extLst>
          </p:cNvPr>
          <p:cNvSpPr/>
          <p:nvPr/>
        </p:nvSpPr>
        <p:spPr>
          <a:xfrm>
            <a:off x="5749429" y="3332602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1240C5-A697-D8E8-235A-39CFAFF69155}"/>
              </a:ext>
            </a:extLst>
          </p:cNvPr>
          <p:cNvSpPr/>
          <p:nvPr/>
        </p:nvSpPr>
        <p:spPr>
          <a:xfrm>
            <a:off x="7346826" y="3016069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809378-0DE1-C6E1-223F-1924739A8C92}"/>
              </a:ext>
            </a:extLst>
          </p:cNvPr>
          <p:cNvSpPr/>
          <p:nvPr/>
        </p:nvSpPr>
        <p:spPr>
          <a:xfrm>
            <a:off x="7352436" y="3834897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1B162D-D3D8-153A-3673-7792DE9D0A08}"/>
              </a:ext>
            </a:extLst>
          </p:cNvPr>
          <p:cNvSpPr/>
          <p:nvPr/>
        </p:nvSpPr>
        <p:spPr>
          <a:xfrm>
            <a:off x="7362595" y="4666891"/>
            <a:ext cx="357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D33BB9-2FD1-A26F-898C-376F99066496}"/>
              </a:ext>
            </a:extLst>
          </p:cNvPr>
          <p:cNvSpPr/>
          <p:nvPr/>
        </p:nvSpPr>
        <p:spPr>
          <a:xfrm>
            <a:off x="5799373" y="4094643"/>
            <a:ext cx="3465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08D4FD-00C4-7093-FBE9-A2B04E6C5853}"/>
              </a:ext>
            </a:extLst>
          </p:cNvPr>
          <p:cNvSpPr/>
          <p:nvPr/>
        </p:nvSpPr>
        <p:spPr>
          <a:xfrm>
            <a:off x="7362595" y="5035408"/>
            <a:ext cx="3465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CCF4DF-8DB2-6E84-4DEC-BCB090F10335}"/>
              </a:ext>
            </a:extLst>
          </p:cNvPr>
          <p:cNvSpPr/>
          <p:nvPr/>
        </p:nvSpPr>
        <p:spPr>
          <a:xfrm>
            <a:off x="7346826" y="4253309"/>
            <a:ext cx="3465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BA7BA1-7E8D-3E21-309A-3487F810D327}"/>
              </a:ext>
            </a:extLst>
          </p:cNvPr>
          <p:cNvSpPr/>
          <p:nvPr/>
        </p:nvSpPr>
        <p:spPr>
          <a:xfrm>
            <a:off x="7346826" y="3421315"/>
            <a:ext cx="3465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A52FE2-D402-821C-A02F-1D9F576BA3CB}"/>
              </a:ext>
            </a:extLst>
          </p:cNvPr>
          <p:cNvSpPr/>
          <p:nvPr/>
        </p:nvSpPr>
        <p:spPr>
          <a:xfrm>
            <a:off x="5799373" y="4843181"/>
            <a:ext cx="348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63DB0F-FE7C-8806-3546-A7C17D5F6E3D}"/>
              </a:ext>
            </a:extLst>
          </p:cNvPr>
          <p:cNvSpPr/>
          <p:nvPr/>
        </p:nvSpPr>
        <p:spPr>
          <a:xfrm>
            <a:off x="7693396" y="3403832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443828-6E7E-9185-7A5E-3E0E05B32046}"/>
              </a:ext>
            </a:extLst>
          </p:cNvPr>
          <p:cNvSpPr/>
          <p:nvPr/>
        </p:nvSpPr>
        <p:spPr>
          <a:xfrm>
            <a:off x="7704616" y="3844314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943627-6E2A-97C7-CE94-7DC44D673B54}"/>
              </a:ext>
            </a:extLst>
          </p:cNvPr>
          <p:cNvSpPr/>
          <p:nvPr/>
        </p:nvSpPr>
        <p:spPr>
          <a:xfrm>
            <a:off x="7720385" y="4239806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A1471C-467A-D258-CDD2-DAABF74ED94B}"/>
              </a:ext>
            </a:extLst>
          </p:cNvPr>
          <p:cNvSpPr/>
          <p:nvPr/>
        </p:nvSpPr>
        <p:spPr>
          <a:xfrm>
            <a:off x="7704616" y="3035209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E918B7-4A34-F65D-BA7E-C4ABDC31B2A7}"/>
              </a:ext>
            </a:extLst>
          </p:cNvPr>
          <p:cNvSpPr/>
          <p:nvPr/>
        </p:nvSpPr>
        <p:spPr>
          <a:xfrm>
            <a:off x="7803112" y="5023844"/>
            <a:ext cx="1252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6B2ECD-9D6E-1489-60ED-91C06832CD53}"/>
              </a:ext>
            </a:extLst>
          </p:cNvPr>
          <p:cNvSpPr/>
          <p:nvPr/>
        </p:nvSpPr>
        <p:spPr>
          <a:xfrm>
            <a:off x="7803112" y="4665468"/>
            <a:ext cx="12634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90FD71-F1A5-5A79-A070-C1A684748726}"/>
              </a:ext>
            </a:extLst>
          </p:cNvPr>
          <p:cNvSpPr txBox="1"/>
          <p:nvPr/>
        </p:nvSpPr>
        <p:spPr>
          <a:xfrm>
            <a:off x="1674263" y="5687102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97624B-952F-1498-B5C1-27F14A483B2F}"/>
              </a:ext>
            </a:extLst>
          </p:cNvPr>
          <p:cNvSpPr/>
          <p:nvPr/>
        </p:nvSpPr>
        <p:spPr>
          <a:xfrm>
            <a:off x="9193912" y="5656865"/>
            <a:ext cx="12634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45911D-9F7B-E67C-5833-FED6A5DCF3F2}"/>
              </a:ext>
            </a:extLst>
          </p:cNvPr>
          <p:cNvSpPr/>
          <p:nvPr/>
        </p:nvSpPr>
        <p:spPr>
          <a:xfrm>
            <a:off x="4145289" y="5664884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1BC5E4-8D95-E193-C444-83A20F87D836}"/>
              </a:ext>
            </a:extLst>
          </p:cNvPr>
          <p:cNvSpPr/>
          <p:nvPr/>
        </p:nvSpPr>
        <p:spPr>
          <a:xfrm>
            <a:off x="5452937" y="5687102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3AAF74-CDC3-A474-A20A-D2D346B6C3A1}"/>
              </a:ext>
            </a:extLst>
          </p:cNvPr>
          <p:cNvSpPr/>
          <p:nvPr/>
        </p:nvSpPr>
        <p:spPr>
          <a:xfrm>
            <a:off x="6726042" y="5687102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E8F19D-8638-EF34-C100-2C9ABFAA6DCE}"/>
              </a:ext>
            </a:extLst>
          </p:cNvPr>
          <p:cNvSpPr/>
          <p:nvPr/>
        </p:nvSpPr>
        <p:spPr>
          <a:xfrm>
            <a:off x="7922791" y="5679083"/>
            <a:ext cx="127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725AF1-EDEA-539D-3986-46104D11F43C}"/>
              </a:ext>
            </a:extLst>
          </p:cNvPr>
          <p:cNvSpPr/>
          <p:nvPr/>
        </p:nvSpPr>
        <p:spPr>
          <a:xfrm>
            <a:off x="10517737" y="5656865"/>
            <a:ext cx="1252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;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fr-F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fr-FR" sz="2000" b="1" dirty="0">
                <a:latin typeface="Comic Sans MS" panose="030F0702030302020204" pitchFamily="66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69077A1-8CD9-1A6E-DC6C-097480FB31DB}"/>
                  </a:ext>
                </a:extLst>
              </p:cNvPr>
              <p:cNvSpPr/>
              <p:nvPr/>
            </p:nvSpPr>
            <p:spPr>
              <a:xfrm>
                <a:off x="10581834" y="6071823"/>
                <a:ext cx="445912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69077A1-8CD9-1A6E-DC6C-097480FB31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834" y="6071823"/>
                <a:ext cx="445912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316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1" grpId="0"/>
      <p:bldP spid="13" grpId="0"/>
      <p:bldP spid="15" grpId="0"/>
      <p:bldP spid="16" grpId="0"/>
      <p:bldP spid="17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D11C20-4626-E493-9CC1-094FA7CAC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950"/>
            <a:ext cx="12192000" cy="65041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9CFA3B-5C76-AC80-1ED3-E27F3D18A819}"/>
              </a:ext>
            </a:extLst>
          </p:cNvPr>
          <p:cNvSpPr txBox="1"/>
          <p:nvPr/>
        </p:nvSpPr>
        <p:spPr>
          <a:xfrm>
            <a:off x="8556396" y="1985007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CE5694-99A4-F6B4-9157-6EA8D5157B7E}"/>
              </a:ext>
            </a:extLst>
          </p:cNvPr>
          <p:cNvSpPr txBox="1"/>
          <p:nvPr/>
        </p:nvSpPr>
        <p:spPr>
          <a:xfrm>
            <a:off x="8556396" y="2490252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C14FAE-BE17-1AD5-D77A-01C3BC76D0A7}"/>
              </a:ext>
            </a:extLst>
          </p:cNvPr>
          <p:cNvSpPr txBox="1"/>
          <p:nvPr/>
        </p:nvSpPr>
        <p:spPr>
          <a:xfrm>
            <a:off x="8556396" y="2994094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F4336C-1F51-0EB2-2C2D-43930B1FD31A}"/>
              </a:ext>
            </a:extLst>
          </p:cNvPr>
          <p:cNvSpPr txBox="1"/>
          <p:nvPr/>
        </p:nvSpPr>
        <p:spPr>
          <a:xfrm>
            <a:off x="8556396" y="3490872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368D57-C238-3A35-F6D2-EAB141D47D89}"/>
              </a:ext>
            </a:extLst>
          </p:cNvPr>
          <p:cNvSpPr txBox="1"/>
          <p:nvPr/>
        </p:nvSpPr>
        <p:spPr>
          <a:xfrm>
            <a:off x="9421177" y="1987001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712BCF6-E4B9-0DE7-6BB7-094FB5794DB6}"/>
              </a:ext>
            </a:extLst>
          </p:cNvPr>
          <p:cNvSpPr txBox="1"/>
          <p:nvPr/>
        </p:nvSpPr>
        <p:spPr>
          <a:xfrm>
            <a:off x="9421177" y="2456384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DE84D54-7E9E-6300-885A-5BD801F7E647}"/>
              </a:ext>
            </a:extLst>
          </p:cNvPr>
          <p:cNvSpPr txBox="1"/>
          <p:nvPr/>
        </p:nvSpPr>
        <p:spPr>
          <a:xfrm>
            <a:off x="9421177" y="3027371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B516BA-30C0-DB40-682C-F2CC91E8D1FD}"/>
              </a:ext>
            </a:extLst>
          </p:cNvPr>
          <p:cNvSpPr txBox="1"/>
          <p:nvPr/>
        </p:nvSpPr>
        <p:spPr>
          <a:xfrm>
            <a:off x="9428117" y="3496754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B889296-7779-4198-713E-2E69AC4146A1}"/>
              </a:ext>
            </a:extLst>
          </p:cNvPr>
          <p:cNvSpPr txBox="1"/>
          <p:nvPr/>
        </p:nvSpPr>
        <p:spPr>
          <a:xfrm>
            <a:off x="10334823" y="1985006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9CED97-BA83-99B0-EADF-64D39637D024}"/>
              </a:ext>
            </a:extLst>
          </p:cNvPr>
          <p:cNvSpPr txBox="1"/>
          <p:nvPr/>
        </p:nvSpPr>
        <p:spPr>
          <a:xfrm>
            <a:off x="10334821" y="2481785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34B4E80-A58D-CDB1-AEB7-6E4E81A6C325}"/>
              </a:ext>
            </a:extLst>
          </p:cNvPr>
          <p:cNvSpPr txBox="1"/>
          <p:nvPr/>
        </p:nvSpPr>
        <p:spPr>
          <a:xfrm>
            <a:off x="10329537" y="3027370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DEE707-FABD-0B27-B72C-4B165B7512B7}"/>
              </a:ext>
            </a:extLst>
          </p:cNvPr>
          <p:cNvSpPr txBox="1"/>
          <p:nvPr/>
        </p:nvSpPr>
        <p:spPr>
          <a:xfrm>
            <a:off x="10343700" y="3505221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F6AF081-0360-802A-95E5-7800790F737B}"/>
              </a:ext>
            </a:extLst>
          </p:cNvPr>
          <p:cNvSpPr txBox="1"/>
          <p:nvPr/>
        </p:nvSpPr>
        <p:spPr>
          <a:xfrm>
            <a:off x="11244709" y="1985006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A5BABC9-C3E7-5372-805D-97BFFF7FB744}"/>
              </a:ext>
            </a:extLst>
          </p:cNvPr>
          <p:cNvSpPr txBox="1"/>
          <p:nvPr/>
        </p:nvSpPr>
        <p:spPr>
          <a:xfrm>
            <a:off x="11249264" y="2456383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2C2AFD-541C-9566-6329-4C0A715FF415}"/>
              </a:ext>
            </a:extLst>
          </p:cNvPr>
          <p:cNvSpPr txBox="1"/>
          <p:nvPr/>
        </p:nvSpPr>
        <p:spPr>
          <a:xfrm>
            <a:off x="11249264" y="3027369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B0CBB78-D454-5403-C29F-AEA0D2081CBF}"/>
              </a:ext>
            </a:extLst>
          </p:cNvPr>
          <p:cNvSpPr txBox="1"/>
          <p:nvPr/>
        </p:nvSpPr>
        <p:spPr>
          <a:xfrm>
            <a:off x="11239218" y="3496754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9939910-2CB9-4782-4BE9-3047AD3C8DAD}"/>
              </a:ext>
            </a:extLst>
          </p:cNvPr>
          <p:cNvSpPr txBox="1"/>
          <p:nvPr/>
        </p:nvSpPr>
        <p:spPr>
          <a:xfrm>
            <a:off x="945416" y="5260210"/>
            <a:ext cx="5597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C0AA3CA-A8F0-BC7B-3565-44B9A1122BA1}"/>
              </a:ext>
            </a:extLst>
          </p:cNvPr>
          <p:cNvSpPr txBox="1"/>
          <p:nvPr/>
        </p:nvSpPr>
        <p:spPr>
          <a:xfrm>
            <a:off x="3287614" y="5260210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80031AE-CB9B-C150-8AD8-EDA75A465F81}"/>
              </a:ext>
            </a:extLst>
          </p:cNvPr>
          <p:cNvSpPr txBox="1"/>
          <p:nvPr/>
        </p:nvSpPr>
        <p:spPr>
          <a:xfrm>
            <a:off x="3861489" y="5260347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5517D45-1396-3A2B-EA15-1BDB691E87CD}"/>
              </a:ext>
            </a:extLst>
          </p:cNvPr>
          <p:cNvSpPr txBox="1"/>
          <p:nvPr/>
        </p:nvSpPr>
        <p:spPr>
          <a:xfrm>
            <a:off x="4435364" y="5260210"/>
            <a:ext cx="5597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559AC63-62FE-610E-533C-14099CFB868F}"/>
              </a:ext>
            </a:extLst>
          </p:cNvPr>
          <p:cNvSpPr txBox="1"/>
          <p:nvPr/>
        </p:nvSpPr>
        <p:spPr>
          <a:xfrm>
            <a:off x="6030242" y="5260209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B07BB4B-FC5B-F98A-19C8-BCC63D07CEF0}"/>
              </a:ext>
            </a:extLst>
          </p:cNvPr>
          <p:cNvSpPr txBox="1"/>
          <p:nvPr/>
        </p:nvSpPr>
        <p:spPr>
          <a:xfrm>
            <a:off x="7452869" y="5642591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8445D23-6F11-621E-84F9-F2D6C7990D5E}"/>
              </a:ext>
            </a:extLst>
          </p:cNvPr>
          <p:cNvSpPr txBox="1"/>
          <p:nvPr/>
        </p:nvSpPr>
        <p:spPr>
          <a:xfrm>
            <a:off x="7398526" y="6027311"/>
            <a:ext cx="5597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01284F6-94C8-4785-A976-FFFE8D00E336}"/>
              </a:ext>
            </a:extLst>
          </p:cNvPr>
          <p:cNvSpPr txBox="1"/>
          <p:nvPr/>
        </p:nvSpPr>
        <p:spPr>
          <a:xfrm>
            <a:off x="8027589" y="5627075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4275F7E-1709-20DA-DABD-CD5BC2497D9F}"/>
              </a:ext>
            </a:extLst>
          </p:cNvPr>
          <p:cNvSpPr txBox="1"/>
          <p:nvPr/>
        </p:nvSpPr>
        <p:spPr>
          <a:xfrm>
            <a:off x="8020311" y="6011795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9E00380-5866-F873-EB38-A5DBD52E2DD4}"/>
              </a:ext>
            </a:extLst>
          </p:cNvPr>
          <p:cNvSpPr txBox="1"/>
          <p:nvPr/>
        </p:nvSpPr>
        <p:spPr>
          <a:xfrm>
            <a:off x="8556396" y="5810056"/>
            <a:ext cx="8803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0,25</a:t>
            </a:r>
          </a:p>
          <a:p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61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417</TotalTime>
  <Words>167</Words>
  <Application>Microsoft Office PowerPoint</Application>
  <PresentationFormat>Grand écran</PresentationFormat>
  <Paragraphs>93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59</cp:revision>
  <dcterms:created xsi:type="dcterms:W3CDTF">2014-09-07T17:19:12Z</dcterms:created>
  <dcterms:modified xsi:type="dcterms:W3CDTF">2023-06-09T08:02:55Z</dcterms:modified>
</cp:coreProperties>
</file>