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4ABD9C4-D9C2-4871-9C9E-60BE65DA76CF}">
          <p14:sldIdLst/>
        </p14:section>
        <p14:section name="Section sans titre" id="{FD795D7F-B87D-43DC-A98E-301F1ADA728A}">
          <p14:sldIdLst>
            <p14:sldId id="271"/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1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5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9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3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5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3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8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0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5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C68B-70CC-44B3-89DF-BD2515B24572}" type="datetimeFigureOut">
              <a:rPr lang="fr-FR" smtClean="0"/>
              <a:t>27/01/2022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4BD9E3F-C8A8-48BF-AB14-69ED7C728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35" y="37709"/>
            <a:ext cx="11554725" cy="678258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960375" y="2857324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43359" y="5330230"/>
            <a:ext cx="1904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semblables.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432959" y="6238463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mesure.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7D62524-2523-43A8-A026-8C900A190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08" y="201295"/>
            <a:ext cx="2675860" cy="76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B6BC5B2-5676-4784-A7BE-54BA98D61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5" y="873369"/>
            <a:ext cx="11973706" cy="511126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410112" y="1549832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71674" y="2753785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AB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90910" y="3215450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EF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44452" y="275378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AC</a:t>
            </a:r>
            <a:endParaRPr lang="fr-FR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44452" y="3215450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ED</a:t>
            </a:r>
            <a:endParaRPr lang="fr-FR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133260" y="2753783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114024" y="3215450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DF</a:t>
            </a:r>
            <a:endParaRPr lang="fr-FR" sz="2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680190" y="3990716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5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02765528-F28F-459D-87EE-C73220525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87" y="70536"/>
            <a:ext cx="11862316" cy="631136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362202" y="1928202"/>
            <a:ext cx="1904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semblables.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493326" y="376186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0,8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653626" y="42235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346444" y="376186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06744" y="42235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173753" y="376185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331687" y="42235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99215" y="3982474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414313" y="4023469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0,4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374473" y="4792491"/>
            <a:ext cx="1904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semblables.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326817" y="5317494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agrandissement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887786" y="535106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070311" y="5911386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réduction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704555" y="590810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70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4F6A84-BEC7-4FEC-B354-B384289AB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5741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308718-56A4-433F-A0BF-4FFDA2ECDC4E}"/>
              </a:ext>
            </a:extLst>
          </p:cNvPr>
          <p:cNvSpPr txBox="1"/>
          <p:nvPr/>
        </p:nvSpPr>
        <p:spPr>
          <a:xfrm>
            <a:off x="1608933" y="1970733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AD5E1A-2C84-4B76-824B-B954AE84F082}"/>
              </a:ext>
            </a:extLst>
          </p:cNvPr>
          <p:cNvSpPr txBox="1"/>
          <p:nvPr/>
        </p:nvSpPr>
        <p:spPr>
          <a:xfrm>
            <a:off x="6096000" y="1970733"/>
            <a:ext cx="2214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superposables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D654F4-9392-475D-87E0-159ECF598842}"/>
              </a:ext>
            </a:extLst>
          </p:cNvPr>
          <p:cNvSpPr txBox="1"/>
          <p:nvPr/>
        </p:nvSpPr>
        <p:spPr>
          <a:xfrm>
            <a:off x="1270593" y="3760548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7479F4-E14A-49FF-9DEB-5F20A1322B19}"/>
              </a:ext>
            </a:extLst>
          </p:cNvPr>
          <p:cNvSpPr txBox="1"/>
          <p:nvPr/>
        </p:nvSpPr>
        <p:spPr>
          <a:xfrm>
            <a:off x="10031822" y="5876426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mesure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9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5F72B7A-306F-4124-B032-6993C2776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6" y="1722161"/>
            <a:ext cx="11633572" cy="23394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4F2AD2D-D95A-4228-902E-5C4E840701DE}"/>
              </a:ext>
            </a:extLst>
          </p:cNvPr>
          <p:cNvSpPr txBox="1"/>
          <p:nvPr/>
        </p:nvSpPr>
        <p:spPr>
          <a:xfrm>
            <a:off x="10253203" y="2608688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21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9CCA216D-DCB4-4BBD-B088-F8C9DF9B0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15" y="0"/>
            <a:ext cx="1022437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A316CBD-2D94-4515-B397-043BB75C533F}"/>
              </a:ext>
            </a:extLst>
          </p:cNvPr>
          <p:cNvSpPr txBox="1"/>
          <p:nvPr/>
        </p:nvSpPr>
        <p:spPr>
          <a:xfrm>
            <a:off x="2640187" y="901391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2E0A5D-970F-47B0-9862-9E1141EB1CB4}"/>
              </a:ext>
            </a:extLst>
          </p:cNvPr>
          <p:cNvSpPr txBox="1"/>
          <p:nvPr/>
        </p:nvSpPr>
        <p:spPr>
          <a:xfrm>
            <a:off x="8029856" y="1932286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74FD56-9C4E-4C30-8AE1-381DA83A633D}"/>
              </a:ext>
            </a:extLst>
          </p:cNvPr>
          <p:cNvSpPr txBox="1"/>
          <p:nvPr/>
        </p:nvSpPr>
        <p:spPr>
          <a:xfrm>
            <a:off x="8805901" y="1926975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EF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63CA116-51F6-4899-B73B-0C6870FCBE9E}"/>
                  </a:ext>
                </a:extLst>
              </p:cNvPr>
              <p:cNvSpPr txBox="1"/>
              <p:nvPr/>
            </p:nvSpPr>
            <p:spPr>
              <a:xfrm>
                <a:off x="7812492" y="2309362"/>
                <a:ext cx="936475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𝑨𝑩𝑪</m:t>
                          </m:r>
                        </m:e>
                      </m:acc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63CA116-51F6-4899-B73B-0C6870FCB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492" y="2309362"/>
                <a:ext cx="936475" cy="473976"/>
              </a:xfrm>
              <a:prstGeom prst="rect">
                <a:avLst/>
              </a:prstGeom>
              <a:blipFill>
                <a:blip r:embed="rId3"/>
                <a:stretch>
                  <a:fillRect t="-3846" r="-98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C03999-ED18-455C-A471-1C6D1C6C5324}"/>
                  </a:ext>
                </a:extLst>
              </p:cNvPr>
              <p:cNvSpPr txBox="1"/>
              <p:nvPr/>
            </p:nvSpPr>
            <p:spPr>
              <a:xfrm>
                <a:off x="8614342" y="2310580"/>
                <a:ext cx="947695" cy="4715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𝑫𝑬𝑭</m:t>
                          </m:r>
                        </m:e>
                      </m:acc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C03999-ED18-455C-A471-1C6D1C6C5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342" y="2310580"/>
                <a:ext cx="947695" cy="471539"/>
              </a:xfrm>
              <a:prstGeom prst="rect">
                <a:avLst/>
              </a:prstGeom>
              <a:blipFill>
                <a:blip r:embed="rId4"/>
                <a:stretch>
                  <a:fillRect t="-5195" r="-102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EB16502-8A3B-4A75-9761-9FD264F0C12E}"/>
                  </a:ext>
                </a:extLst>
              </p:cNvPr>
              <p:cNvSpPr txBox="1"/>
              <p:nvPr/>
            </p:nvSpPr>
            <p:spPr>
              <a:xfrm>
                <a:off x="7776640" y="2716651"/>
                <a:ext cx="936475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𝑨𝑪𝑩</m:t>
                          </m:r>
                        </m:e>
                      </m:acc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EB16502-8A3B-4A75-9761-9FD264F0C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6640" y="2716651"/>
                <a:ext cx="936475" cy="473976"/>
              </a:xfrm>
              <a:prstGeom prst="rect">
                <a:avLst/>
              </a:prstGeom>
              <a:blipFill>
                <a:blip r:embed="rId5"/>
                <a:stretch>
                  <a:fillRect t="-3896" r="-98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164C1D0-22C6-4193-9232-2A10939C5A4A}"/>
                  </a:ext>
                </a:extLst>
              </p:cNvPr>
              <p:cNvSpPr txBox="1"/>
              <p:nvPr/>
            </p:nvSpPr>
            <p:spPr>
              <a:xfrm>
                <a:off x="8599243" y="2720936"/>
                <a:ext cx="947695" cy="4715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𝑫𝑭𝑬</m:t>
                          </m:r>
                        </m:e>
                      </m:acc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164C1D0-22C6-4193-9232-2A10939C5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243" y="2720936"/>
                <a:ext cx="947695" cy="471539"/>
              </a:xfrm>
              <a:prstGeom prst="rect">
                <a:avLst/>
              </a:prstGeom>
              <a:blipFill>
                <a:blip r:embed="rId6"/>
                <a:stretch>
                  <a:fillRect t="-5128" r="-103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D94EE4EB-6D95-4C10-80BA-3FD08522FEAB}"/>
              </a:ext>
            </a:extLst>
          </p:cNvPr>
          <p:cNvSpPr txBox="1"/>
          <p:nvPr/>
        </p:nvSpPr>
        <p:spPr>
          <a:xfrm>
            <a:off x="4509522" y="5410657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3561077-EEC2-49EC-BDF2-630FD0E8F115}"/>
              </a:ext>
            </a:extLst>
          </p:cNvPr>
          <p:cNvSpPr txBox="1"/>
          <p:nvPr/>
        </p:nvSpPr>
        <p:spPr>
          <a:xfrm>
            <a:off x="6853518" y="901390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C48F49-AF60-4B94-8C34-4A666B201909}"/>
              </a:ext>
            </a:extLst>
          </p:cNvPr>
          <p:cNvSpPr txBox="1"/>
          <p:nvPr/>
        </p:nvSpPr>
        <p:spPr>
          <a:xfrm>
            <a:off x="2990322" y="187205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A1B5256-5BEF-4D6E-A8C0-C4DF974BBDC0}"/>
              </a:ext>
            </a:extLst>
          </p:cNvPr>
          <p:cNvSpPr txBox="1"/>
          <p:nvPr/>
        </p:nvSpPr>
        <p:spPr>
          <a:xfrm>
            <a:off x="3735753" y="1872057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FBDD978-E720-46A2-A3A4-6EF5FCEC7398}"/>
              </a:ext>
            </a:extLst>
          </p:cNvPr>
          <p:cNvSpPr txBox="1"/>
          <p:nvPr/>
        </p:nvSpPr>
        <p:spPr>
          <a:xfrm>
            <a:off x="2932964" y="2315518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85B921-E09A-4C5A-8523-82FF54197837}"/>
              </a:ext>
            </a:extLst>
          </p:cNvPr>
          <p:cNvSpPr txBox="1"/>
          <p:nvPr/>
        </p:nvSpPr>
        <p:spPr>
          <a:xfrm>
            <a:off x="3719485" y="2333722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DF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1ECD94A-5D9E-4A82-8EEF-CC34405AACC4}"/>
                  </a:ext>
                </a:extLst>
              </p:cNvPr>
              <p:cNvSpPr txBox="1"/>
              <p:nvPr/>
            </p:nvSpPr>
            <p:spPr>
              <a:xfrm>
                <a:off x="2756410" y="2692608"/>
                <a:ext cx="936475" cy="473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𝑩𝑨𝑪</m:t>
                          </m:r>
                        </m:e>
                      </m:acc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1ECD94A-5D9E-4A82-8EEF-CC34405AA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410" y="2692608"/>
                <a:ext cx="936475" cy="473976"/>
              </a:xfrm>
              <a:prstGeom prst="rect">
                <a:avLst/>
              </a:prstGeom>
              <a:blipFill>
                <a:blip r:embed="rId7"/>
                <a:stretch>
                  <a:fillRect t="-3896" r="-97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85F831A-B573-4DA4-99BA-1AEFB8789B9C}"/>
                  </a:ext>
                </a:extLst>
              </p:cNvPr>
              <p:cNvSpPr txBox="1"/>
              <p:nvPr/>
            </p:nvSpPr>
            <p:spPr>
              <a:xfrm>
                <a:off x="3561827" y="2716651"/>
                <a:ext cx="947695" cy="4715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𝑬𝑫𝑭</m:t>
                          </m:r>
                        </m:e>
                      </m:acc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85F831A-B573-4DA4-99BA-1AEFB8789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827" y="2716651"/>
                <a:ext cx="947695" cy="471539"/>
              </a:xfrm>
              <a:prstGeom prst="rect">
                <a:avLst/>
              </a:prstGeom>
              <a:blipFill>
                <a:blip r:embed="rId8"/>
                <a:stretch>
                  <a:fillRect t="-5195" r="-102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28FE1CB7-CAA5-4155-855C-F6C7FB521B23}"/>
              </a:ext>
            </a:extLst>
          </p:cNvPr>
          <p:cNvSpPr txBox="1"/>
          <p:nvPr/>
        </p:nvSpPr>
        <p:spPr>
          <a:xfrm>
            <a:off x="9562037" y="5410656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4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51</Words>
  <Application>Microsoft Office PowerPoint</Application>
  <PresentationFormat>Grand écran</PresentationFormat>
  <Paragraphs>46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22</cp:revision>
  <dcterms:created xsi:type="dcterms:W3CDTF">2016-08-30T07:11:08Z</dcterms:created>
  <dcterms:modified xsi:type="dcterms:W3CDTF">2022-01-27T09:07:24Z</dcterms:modified>
</cp:coreProperties>
</file>