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4ABD9C4-D9C2-4871-9C9E-60BE65DA76CF}">
          <p14:sldIdLst>
            <p14:sldId id="268"/>
          </p14:sldIdLst>
        </p14:section>
        <p14:section name="Section sans titre" id="{FD795D7F-B87D-43DC-A98E-301F1ADA728A}">
          <p14:sldIdLst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19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5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9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3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5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30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83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0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5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5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9C68B-70CC-44B3-89DF-BD2515B24572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9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96AD0D0-1BE7-4179-BC0A-06AAD4CE6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82" y="541631"/>
            <a:ext cx="10851004" cy="598676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476104" y="4454152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573943" y="4790185"/>
            <a:ext cx="1409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distance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819331" y="5587883"/>
            <a:ext cx="102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pliage</a:t>
            </a:r>
          </a:p>
        </p:txBody>
      </p:sp>
      <p:sp>
        <p:nvSpPr>
          <p:cNvPr id="8" name="ZoneTexte 6">
            <a:extLst>
              <a:ext uri="{FF2B5EF4-FFF2-40B4-BE49-F238E27FC236}">
                <a16:creationId xmlns:a16="http://schemas.microsoft.com/office/drawing/2014/main" id="{5318D3A8-9D6A-4AF6-A817-B330A766BDB5}"/>
              </a:ext>
            </a:extLst>
          </p:cNvPr>
          <p:cNvSpPr txBox="1"/>
          <p:nvPr/>
        </p:nvSpPr>
        <p:spPr>
          <a:xfrm>
            <a:off x="196884" y="329609"/>
            <a:ext cx="3209045" cy="40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kern="1200">
                <a:solidFill>
                  <a:srgbClr val="0D0D0D"/>
                </a:solidFill>
                <a:effectLst/>
                <a:latin typeface="Noto Sans Cond"/>
                <a:ea typeface="Noto Sans Cond"/>
                <a:cs typeface="Times New Roman" panose="02020603050405020304" pitchFamily="18" charset="0"/>
              </a:rPr>
              <a:t>http://gmallet42.free.fr</a:t>
            </a:r>
            <a:endParaRPr lang="fr-FR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AD709DE-D85D-4E25-96DD-A2B3731FD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" y="1285889"/>
            <a:ext cx="11647595" cy="311599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EB42EB-AC9D-41EB-97EA-65D92D7AC227}"/>
              </a:ext>
            </a:extLst>
          </p:cNvPr>
          <p:cNvSpPr txBox="1"/>
          <p:nvPr/>
        </p:nvSpPr>
        <p:spPr>
          <a:xfrm>
            <a:off x="7684897" y="2016674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D96768-91AA-42D5-A8D2-16F43DB75B05}"/>
              </a:ext>
            </a:extLst>
          </p:cNvPr>
          <p:cNvSpPr txBox="1"/>
          <p:nvPr/>
        </p:nvSpPr>
        <p:spPr>
          <a:xfrm>
            <a:off x="5657623" y="2478339"/>
            <a:ext cx="702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2F8939-27CC-4733-A040-C67086865A2C}"/>
              </a:ext>
            </a:extLst>
          </p:cNvPr>
          <p:cNvSpPr txBox="1"/>
          <p:nvPr/>
        </p:nvSpPr>
        <p:spPr>
          <a:xfrm>
            <a:off x="6511178" y="2478339"/>
            <a:ext cx="771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OM’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0B7AAA-8CAC-49D4-A364-9EF0B84F0CA2}"/>
              </a:ext>
            </a:extLst>
          </p:cNvPr>
          <p:cNvSpPr txBox="1"/>
          <p:nvPr/>
        </p:nvSpPr>
        <p:spPr>
          <a:xfrm>
            <a:off x="8103110" y="3235055"/>
            <a:ext cx="2063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demi - tour </a:t>
            </a:r>
          </a:p>
        </p:txBody>
      </p:sp>
    </p:spTree>
    <p:extLst>
      <p:ext uri="{BB962C8B-B14F-4D97-AF65-F5344CB8AC3E}">
        <p14:creationId xmlns:p14="http://schemas.microsoft.com/office/powerpoint/2010/main" val="156943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4412FEC-A76F-43A3-8CCB-41F3520C4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1" y="571345"/>
            <a:ext cx="12034845" cy="519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1578D86-E26F-44DD-AB10-E386198EA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72" y="1534686"/>
            <a:ext cx="11916368" cy="29522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B57E50-54FC-46AD-884F-C45D90731A41}"/>
              </a:ext>
            </a:extLst>
          </p:cNvPr>
          <p:cNvSpPr txBox="1"/>
          <p:nvPr/>
        </p:nvSpPr>
        <p:spPr>
          <a:xfrm>
            <a:off x="6784673" y="1969780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38FFFB-69DB-44B1-B477-C332D634C379}"/>
              </a:ext>
            </a:extLst>
          </p:cNvPr>
          <p:cNvSpPr txBox="1"/>
          <p:nvPr/>
        </p:nvSpPr>
        <p:spPr>
          <a:xfrm>
            <a:off x="7287947" y="2431445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[OE]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1C8277-4F95-407F-BC7E-D891E0068156}"/>
              </a:ext>
            </a:extLst>
          </p:cNvPr>
          <p:cNvSpPr txBox="1"/>
          <p:nvPr/>
        </p:nvSpPr>
        <p:spPr>
          <a:xfrm>
            <a:off x="8014505" y="3010813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ABOF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78E686-AD9A-4B04-9625-2476BB68FBE6}"/>
              </a:ext>
            </a:extLst>
          </p:cNvPr>
          <p:cNvSpPr txBox="1"/>
          <p:nvPr/>
        </p:nvSpPr>
        <p:spPr>
          <a:xfrm>
            <a:off x="5859640" y="3472478"/>
            <a:ext cx="846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(OE)</a:t>
            </a:r>
          </a:p>
        </p:txBody>
      </p:sp>
    </p:spTree>
    <p:extLst>
      <p:ext uri="{BB962C8B-B14F-4D97-AF65-F5344CB8AC3E}">
        <p14:creationId xmlns:p14="http://schemas.microsoft.com/office/powerpoint/2010/main" val="276519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CF200BB-262C-4923-9175-6AFD2D40D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67" y="950150"/>
            <a:ext cx="11824738" cy="354742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31F78C-2C62-42BA-BED3-6F01A470BC4E}"/>
              </a:ext>
            </a:extLst>
          </p:cNvPr>
          <p:cNvSpPr txBox="1"/>
          <p:nvPr/>
        </p:nvSpPr>
        <p:spPr>
          <a:xfrm>
            <a:off x="2712404" y="2047716"/>
            <a:ext cx="2560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parallélogramme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B3917-1903-4843-9EB2-FEF8373EA61C}"/>
              </a:ext>
            </a:extLst>
          </p:cNvPr>
          <p:cNvSpPr txBox="1"/>
          <p:nvPr/>
        </p:nvSpPr>
        <p:spPr>
          <a:xfrm>
            <a:off x="2513929" y="2543205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glisser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18770E0-F4D3-4F75-B714-161F9989A2D9}"/>
              </a:ext>
            </a:extLst>
          </p:cNvPr>
          <p:cNvSpPr txBox="1"/>
          <p:nvPr/>
        </p:nvSpPr>
        <p:spPr>
          <a:xfrm>
            <a:off x="8670181" y="3429000"/>
            <a:ext cx="1287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vecteur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380ED7C-6B3B-42E4-8F49-FAC79DECF174}"/>
                  </a:ext>
                </a:extLst>
              </p:cNvPr>
              <p:cNvSpPr txBox="1"/>
              <p:nvPr/>
            </p:nvSpPr>
            <p:spPr>
              <a:xfrm>
                <a:off x="9957713" y="3383154"/>
                <a:ext cx="744114" cy="507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𝑨𝑩</m:t>
                          </m:r>
                        </m:e>
                      </m:acc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380ED7C-6B3B-42E4-8F49-FAC79DECF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7713" y="3383154"/>
                <a:ext cx="744114" cy="507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569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422C13-5E61-48F2-8A08-06F15A936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045"/>
            <a:ext cx="12102988" cy="559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5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E3EDA00-1BBC-4CEF-855E-9B91B641A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79" y="934317"/>
            <a:ext cx="11580641" cy="368285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4B2627-150D-4C3B-9F76-1D864689E6B9}"/>
              </a:ext>
            </a:extLst>
          </p:cNvPr>
          <p:cNvSpPr txBox="1"/>
          <p:nvPr/>
        </p:nvSpPr>
        <p:spPr>
          <a:xfrm>
            <a:off x="5150216" y="1446153"/>
            <a:ext cx="1891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240656B-A24F-4F42-BA8D-A5369ED3417E}"/>
              </a:ext>
            </a:extLst>
          </p:cNvPr>
          <p:cNvSpPr txBox="1"/>
          <p:nvPr/>
        </p:nvSpPr>
        <p:spPr>
          <a:xfrm>
            <a:off x="6668122" y="144254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60°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B488BE-FA78-4449-BAAA-E1CEFBFE59EC}"/>
              </a:ext>
            </a:extLst>
          </p:cNvPr>
          <p:cNvSpPr txBox="1"/>
          <p:nvPr/>
        </p:nvSpPr>
        <p:spPr>
          <a:xfrm>
            <a:off x="2497198" y="244480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60°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995A31-E2C0-4DA2-9F69-1528267AB1EF}"/>
              </a:ext>
            </a:extLst>
          </p:cNvPr>
          <p:cNvSpPr txBox="1"/>
          <p:nvPr/>
        </p:nvSpPr>
        <p:spPr>
          <a:xfrm>
            <a:off x="7415442" y="2458624"/>
            <a:ext cx="702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18FDE3-516C-4BC7-8104-3F8D698E2A42}"/>
              </a:ext>
            </a:extLst>
          </p:cNvPr>
          <p:cNvSpPr txBox="1"/>
          <p:nvPr/>
        </p:nvSpPr>
        <p:spPr>
          <a:xfrm>
            <a:off x="8158643" y="2460526"/>
            <a:ext cx="771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OM’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99097B-858C-4940-BA10-B6F6195F04B8}"/>
              </a:ext>
            </a:extLst>
          </p:cNvPr>
          <p:cNvSpPr txBox="1"/>
          <p:nvPr/>
        </p:nvSpPr>
        <p:spPr>
          <a:xfrm>
            <a:off x="2261557" y="2967335"/>
            <a:ext cx="1279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tourner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A15D69-0514-4889-A508-825D7081C151}"/>
              </a:ext>
            </a:extLst>
          </p:cNvPr>
          <p:cNvSpPr txBox="1"/>
          <p:nvPr/>
        </p:nvSpPr>
        <p:spPr>
          <a:xfrm>
            <a:off x="4975719" y="3436405"/>
            <a:ext cx="3568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une symétrie centrale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F18CE7D-365B-4525-B881-770855D61A76}"/>
              </a:ext>
            </a:extLst>
          </p:cNvPr>
          <p:cNvSpPr txBox="1"/>
          <p:nvPr/>
        </p:nvSpPr>
        <p:spPr>
          <a:xfrm>
            <a:off x="2292014" y="3974542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horaire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65A62B2-C0AA-4C57-874D-027EA2F44CD2}"/>
              </a:ext>
            </a:extLst>
          </p:cNvPr>
          <p:cNvSpPr txBox="1"/>
          <p:nvPr/>
        </p:nvSpPr>
        <p:spPr>
          <a:xfrm>
            <a:off x="7899117" y="3974542"/>
            <a:ext cx="2000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anti-horaire</a:t>
            </a:r>
          </a:p>
        </p:txBody>
      </p:sp>
    </p:spTree>
    <p:extLst>
      <p:ext uri="{BB962C8B-B14F-4D97-AF65-F5344CB8AC3E}">
        <p14:creationId xmlns:p14="http://schemas.microsoft.com/office/powerpoint/2010/main" val="425090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7B2CF99-A7A4-406C-B6C5-933DF45FA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5680"/>
            <a:ext cx="12037926" cy="402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6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D7B75B54-EADB-4EF6-A117-EC7E03187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12" y="0"/>
            <a:ext cx="10428571" cy="66095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BFF0FE3-1F9C-4348-A540-B4146147AEFC}"/>
              </a:ext>
            </a:extLst>
          </p:cNvPr>
          <p:cNvSpPr txBox="1"/>
          <p:nvPr/>
        </p:nvSpPr>
        <p:spPr>
          <a:xfrm>
            <a:off x="1942580" y="1082695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5BE84E-8784-4A29-93C1-AA6E1DB1F55F}"/>
              </a:ext>
            </a:extLst>
          </p:cNvPr>
          <p:cNvSpPr txBox="1"/>
          <p:nvPr/>
        </p:nvSpPr>
        <p:spPr>
          <a:xfrm>
            <a:off x="4944692" y="1113472"/>
            <a:ext cx="2076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215821-C2C2-4C1A-822B-49AAB075BFD7}"/>
              </a:ext>
            </a:extLst>
          </p:cNvPr>
          <p:cNvSpPr txBox="1"/>
          <p:nvPr/>
        </p:nvSpPr>
        <p:spPr>
          <a:xfrm>
            <a:off x="7575038" y="1082695"/>
            <a:ext cx="1327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D7DE8-73DB-460C-847B-E2FF3BE4D781}"/>
              </a:ext>
            </a:extLst>
          </p:cNvPr>
          <p:cNvSpPr txBox="1"/>
          <p:nvPr/>
        </p:nvSpPr>
        <p:spPr>
          <a:xfrm>
            <a:off x="2326499" y="432917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85F91C-EE57-4FAD-A544-2E6FF5CAA034}"/>
              </a:ext>
            </a:extLst>
          </p:cNvPr>
          <p:cNvSpPr txBox="1"/>
          <p:nvPr/>
        </p:nvSpPr>
        <p:spPr>
          <a:xfrm>
            <a:off x="2933047" y="4786977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09D6C7-B400-460B-B740-93BB9D892E8D}"/>
              </a:ext>
            </a:extLst>
          </p:cNvPr>
          <p:cNvSpPr txBox="1"/>
          <p:nvPr/>
        </p:nvSpPr>
        <p:spPr>
          <a:xfrm>
            <a:off x="3513831" y="5128599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2F2952-1AB0-44C9-9B5A-8A8BF70F97E6}"/>
              </a:ext>
            </a:extLst>
          </p:cNvPr>
          <p:cNvSpPr txBox="1"/>
          <p:nvPr/>
        </p:nvSpPr>
        <p:spPr>
          <a:xfrm>
            <a:off x="2140390" y="560211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B925C2A-BD48-42BB-BCEE-FCCDBA51889B}"/>
              </a:ext>
            </a:extLst>
          </p:cNvPr>
          <p:cNvSpPr txBox="1"/>
          <p:nvPr/>
        </p:nvSpPr>
        <p:spPr>
          <a:xfrm>
            <a:off x="7202820" y="432917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59E65F-DD27-43D1-89EF-688B9B93C28D}"/>
              </a:ext>
            </a:extLst>
          </p:cNvPr>
          <p:cNvSpPr txBox="1"/>
          <p:nvPr/>
        </p:nvSpPr>
        <p:spPr>
          <a:xfrm>
            <a:off x="8024009" y="4786976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42C7BA7-FF8E-4856-81CA-52CC9798E36F}"/>
              </a:ext>
            </a:extLst>
          </p:cNvPr>
          <p:cNvSpPr txBox="1"/>
          <p:nvPr/>
        </p:nvSpPr>
        <p:spPr>
          <a:xfrm>
            <a:off x="9641080" y="5157872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5CEFFA-D5DF-4EAF-B253-39C20A4B4488}"/>
              </a:ext>
            </a:extLst>
          </p:cNvPr>
          <p:cNvSpPr txBox="1"/>
          <p:nvPr/>
        </p:nvSpPr>
        <p:spPr>
          <a:xfrm>
            <a:off x="7143603" y="606378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4029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3DF188D-AEAB-444A-BBCA-DDB3C6007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7" y="844279"/>
            <a:ext cx="11980972" cy="388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5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A353903-E302-4633-8E1A-53CD3FF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561"/>
            <a:ext cx="12192000" cy="629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6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550D94D-434C-4D29-B510-E542575C7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7851"/>
            <a:ext cx="12192000" cy="57822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0BBB37-2D39-455B-9183-CAFEBFE8849B}"/>
              </a:ext>
            </a:extLst>
          </p:cNvPr>
          <p:cNvSpPr txBox="1"/>
          <p:nvPr/>
        </p:nvSpPr>
        <p:spPr>
          <a:xfrm>
            <a:off x="5725425" y="5782983"/>
            <a:ext cx="3435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une symétrie centrale</a:t>
            </a:r>
          </a:p>
        </p:txBody>
      </p:sp>
    </p:spTree>
    <p:extLst>
      <p:ext uri="{BB962C8B-B14F-4D97-AF65-F5344CB8AC3E}">
        <p14:creationId xmlns:p14="http://schemas.microsoft.com/office/powerpoint/2010/main" val="22183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2213A6A-3C2F-46E4-BF41-D87610AE3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9600"/>
            <a:ext cx="12192000" cy="34962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956FF0-E825-4B32-AF2D-AEA6EE05FCFE}"/>
              </a:ext>
            </a:extLst>
          </p:cNvPr>
          <p:cNvSpPr txBox="1"/>
          <p:nvPr/>
        </p:nvSpPr>
        <p:spPr>
          <a:xfrm>
            <a:off x="1583519" y="2018360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B37A47-AAD6-46CA-95B5-BB48BEAF2C69}"/>
              </a:ext>
            </a:extLst>
          </p:cNvPr>
          <p:cNvSpPr txBox="1"/>
          <p:nvPr/>
        </p:nvSpPr>
        <p:spPr>
          <a:xfrm>
            <a:off x="1583519" y="261774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F41365-E6FF-4E76-BF3E-EC955E863655}"/>
              </a:ext>
            </a:extLst>
          </p:cNvPr>
          <p:cNvSpPr txBox="1"/>
          <p:nvPr/>
        </p:nvSpPr>
        <p:spPr>
          <a:xfrm>
            <a:off x="7094728" y="2018359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CFEFC9-A8B3-42C6-8BA9-BD4EDA658A78}"/>
              </a:ext>
            </a:extLst>
          </p:cNvPr>
          <p:cNvSpPr txBox="1"/>
          <p:nvPr/>
        </p:nvSpPr>
        <p:spPr>
          <a:xfrm>
            <a:off x="7137522" y="261774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-1,5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5C53D3-F6A3-4B49-8DC7-85E283A33764}"/>
              </a:ext>
            </a:extLst>
          </p:cNvPr>
          <p:cNvSpPr txBox="1"/>
          <p:nvPr/>
        </p:nvSpPr>
        <p:spPr>
          <a:xfrm>
            <a:off x="7299271" y="3628783"/>
            <a:ext cx="3974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Elles semblent parallèles.</a:t>
            </a:r>
          </a:p>
        </p:txBody>
      </p:sp>
    </p:spTree>
    <p:extLst>
      <p:ext uri="{BB962C8B-B14F-4D97-AF65-F5344CB8AC3E}">
        <p14:creationId xmlns:p14="http://schemas.microsoft.com/office/powerpoint/2010/main" val="33949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8AA1E53-CF7F-4B4E-990F-F76CC5ADE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2153"/>
            <a:ext cx="12192000" cy="235546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D06CDB-4CF7-4218-A19E-F1FAD3DFCB9B}"/>
              </a:ext>
            </a:extLst>
          </p:cNvPr>
          <p:cNvSpPr txBox="1"/>
          <p:nvPr/>
        </p:nvSpPr>
        <p:spPr>
          <a:xfrm>
            <a:off x="9984432" y="2837301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7F6F28-92D9-4886-8B34-FC91C495FFB0}"/>
              </a:ext>
            </a:extLst>
          </p:cNvPr>
          <p:cNvSpPr txBox="1"/>
          <p:nvPr/>
        </p:nvSpPr>
        <p:spPr>
          <a:xfrm>
            <a:off x="1135932" y="3298966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angles</a:t>
            </a:r>
          </a:p>
        </p:txBody>
      </p:sp>
    </p:spTree>
    <p:extLst>
      <p:ext uri="{BB962C8B-B14F-4D97-AF65-F5344CB8AC3E}">
        <p14:creationId xmlns:p14="http://schemas.microsoft.com/office/powerpoint/2010/main" val="52720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3B390B8-DC37-407D-BCE7-CDABFDFF2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1861"/>
            <a:ext cx="12192000" cy="59142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7D19F5-681B-428C-8AD6-49774EF800D6}"/>
              </a:ext>
            </a:extLst>
          </p:cNvPr>
          <p:cNvSpPr txBox="1"/>
          <p:nvPr/>
        </p:nvSpPr>
        <p:spPr>
          <a:xfrm>
            <a:off x="8028366" y="588710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2264DA-EEA1-4F1B-89AF-E0D909E21613}"/>
              </a:ext>
            </a:extLst>
          </p:cNvPr>
          <p:cNvSpPr txBox="1"/>
          <p:nvPr/>
        </p:nvSpPr>
        <p:spPr>
          <a:xfrm>
            <a:off x="646932" y="1059566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alignement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58C0C2-5CE4-411C-A035-A7BAB637B525}"/>
              </a:ext>
            </a:extLst>
          </p:cNvPr>
          <p:cNvSpPr txBox="1"/>
          <p:nvPr/>
        </p:nvSpPr>
        <p:spPr>
          <a:xfrm>
            <a:off x="3666659" y="1059565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AACA99-3CA0-4893-889E-293B04C1580F}"/>
              </a:ext>
            </a:extLst>
          </p:cNvPr>
          <p:cNvSpPr txBox="1"/>
          <p:nvPr/>
        </p:nvSpPr>
        <p:spPr>
          <a:xfrm>
            <a:off x="9094473" y="1521230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5307DB8-149D-40E7-9C22-ACACEAB19357}"/>
              </a:ext>
            </a:extLst>
          </p:cNvPr>
          <p:cNvSpPr txBox="1"/>
          <p:nvPr/>
        </p:nvSpPr>
        <p:spPr>
          <a:xfrm>
            <a:off x="11275603" y="1521230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k²</a:t>
            </a:r>
          </a:p>
        </p:txBody>
      </p:sp>
    </p:spTree>
    <p:extLst>
      <p:ext uri="{BB962C8B-B14F-4D97-AF65-F5344CB8AC3E}">
        <p14:creationId xmlns:p14="http://schemas.microsoft.com/office/powerpoint/2010/main" val="244238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74</Words>
  <Application>Microsoft Office PowerPoint</Application>
  <PresentationFormat>Grand écran</PresentationFormat>
  <Paragraphs>49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Comic Sans MS</vt:lpstr>
      <vt:lpstr>Noto Sans Cond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22</cp:revision>
  <dcterms:created xsi:type="dcterms:W3CDTF">2016-08-30T07:11:08Z</dcterms:created>
  <dcterms:modified xsi:type="dcterms:W3CDTF">2021-09-16T12:20:14Z</dcterms:modified>
</cp:coreProperties>
</file>