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69" r:id="rId3"/>
    <p:sldId id="270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9C68B-70CC-44B3-89DF-BD2515B24572}" type="datetimeFigureOut">
              <a:rPr lang="fr-FR" smtClean="0"/>
              <a:t>20/03/2022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4AC27-902E-4048-94E2-312314C9CE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72197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9C68B-70CC-44B3-89DF-BD2515B24572}" type="datetimeFigureOut">
              <a:rPr lang="fr-FR" smtClean="0"/>
              <a:t>20/03/2022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4AC27-902E-4048-94E2-312314C9CE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12551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9C68B-70CC-44B3-89DF-BD2515B24572}" type="datetimeFigureOut">
              <a:rPr lang="fr-FR" smtClean="0"/>
              <a:t>20/03/2022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4AC27-902E-4048-94E2-312314C9CE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391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9C68B-70CC-44B3-89DF-BD2515B24572}" type="datetimeFigureOut">
              <a:rPr lang="fr-FR" smtClean="0"/>
              <a:t>20/03/2022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4AC27-902E-4048-94E2-312314C9CE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5194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9C68B-70CC-44B3-89DF-BD2515B24572}" type="datetimeFigureOut">
              <a:rPr lang="fr-FR" smtClean="0"/>
              <a:t>20/03/2022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4AC27-902E-4048-94E2-312314C9CE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9378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9C68B-70CC-44B3-89DF-BD2515B24572}" type="datetimeFigureOut">
              <a:rPr lang="fr-FR" smtClean="0"/>
              <a:t>20/03/2022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4AC27-902E-4048-94E2-312314C9CE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2152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9C68B-70CC-44B3-89DF-BD2515B24572}" type="datetimeFigureOut">
              <a:rPr lang="fr-FR" smtClean="0"/>
              <a:t>20/03/2022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4AC27-902E-4048-94E2-312314C9CE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0309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9C68B-70CC-44B3-89DF-BD2515B24572}" type="datetimeFigureOut">
              <a:rPr lang="fr-FR" smtClean="0"/>
              <a:t>20/03/2022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4AC27-902E-4048-94E2-312314C9CE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8839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9C68B-70CC-44B3-89DF-BD2515B24572}" type="datetimeFigureOut">
              <a:rPr lang="fr-FR" smtClean="0"/>
              <a:t>20/03/2022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4AC27-902E-4048-94E2-312314C9CE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2087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9C68B-70CC-44B3-89DF-BD2515B24572}" type="datetimeFigureOut">
              <a:rPr lang="fr-FR" smtClean="0"/>
              <a:t>20/03/2022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4AC27-902E-4048-94E2-312314C9CE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1540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9C68B-70CC-44B3-89DF-BD2515B24572}" type="datetimeFigureOut">
              <a:rPr lang="fr-FR" smtClean="0"/>
              <a:t>20/03/2022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4AC27-902E-4048-94E2-312314C9CE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68560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A9C68B-70CC-44B3-89DF-BD2515B24572}" type="datetimeFigureOut">
              <a:rPr lang="fr-FR" smtClean="0"/>
              <a:t>20/03/2022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44AC27-902E-4048-94E2-312314C9CE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895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E2418E92-5D23-4700-8F6A-AE873D5422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92" y="112057"/>
            <a:ext cx="12154907" cy="6695583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3820863" y="2506133"/>
            <a:ext cx="4042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00B05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40ED69B-7CC1-4923-A5C2-7D1CE274A5B8}"/>
              </a:ext>
            </a:extLst>
          </p:cNvPr>
          <p:cNvSpPr txBox="1"/>
          <p:nvPr/>
        </p:nvSpPr>
        <p:spPr>
          <a:xfrm>
            <a:off x="7477478" y="2506133"/>
            <a:ext cx="4042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00B0F0"/>
                </a:solidFill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D85FBC1-C584-4893-9A6D-AA7AE71BA117}"/>
              </a:ext>
            </a:extLst>
          </p:cNvPr>
          <p:cNvSpPr txBox="1"/>
          <p:nvPr/>
        </p:nvSpPr>
        <p:spPr>
          <a:xfrm>
            <a:off x="10042091" y="2536910"/>
            <a:ext cx="10246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inégal</a:t>
            </a:r>
          </a:p>
        </p:txBody>
      </p:sp>
    </p:spTree>
    <p:extLst>
      <p:ext uri="{BB962C8B-B14F-4D97-AF65-F5344CB8AC3E}">
        <p14:creationId xmlns:p14="http://schemas.microsoft.com/office/powerpoint/2010/main" val="248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0ADBDAF-1605-4F75-8F8A-D3280C0C23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811" y="0"/>
            <a:ext cx="11612377" cy="685800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64B3130-2C56-48B1-BD9C-758F49487418}"/>
              </a:ext>
            </a:extLst>
          </p:cNvPr>
          <p:cNvSpPr txBox="1"/>
          <p:nvPr/>
        </p:nvSpPr>
        <p:spPr>
          <a:xfrm>
            <a:off x="2625291" y="3138043"/>
            <a:ext cx="4042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9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AAD045E-7679-49EA-8A4C-EF66270542BA}"/>
              </a:ext>
            </a:extLst>
          </p:cNvPr>
          <p:cNvSpPr txBox="1"/>
          <p:nvPr/>
        </p:nvSpPr>
        <p:spPr>
          <a:xfrm>
            <a:off x="6095999" y="3138043"/>
            <a:ext cx="6238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12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3A1A38A-B9DD-45E0-B519-1483E425B3C9}"/>
              </a:ext>
            </a:extLst>
          </p:cNvPr>
          <p:cNvSpPr txBox="1"/>
          <p:nvPr/>
        </p:nvSpPr>
        <p:spPr>
          <a:xfrm>
            <a:off x="3387291" y="3527510"/>
            <a:ext cx="4042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9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921B6AF-D3EA-49C3-BAE3-BCF2C470D824}"/>
              </a:ext>
            </a:extLst>
          </p:cNvPr>
          <p:cNvSpPr txBox="1"/>
          <p:nvPr/>
        </p:nvSpPr>
        <p:spPr>
          <a:xfrm>
            <a:off x="3387291" y="3976243"/>
            <a:ext cx="4042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00B05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5CBB745-1543-4320-B846-A589D9AF760D}"/>
              </a:ext>
            </a:extLst>
          </p:cNvPr>
          <p:cNvSpPr txBox="1"/>
          <p:nvPr/>
        </p:nvSpPr>
        <p:spPr>
          <a:xfrm>
            <a:off x="4497171" y="3723100"/>
            <a:ext cx="4042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F537181-7E61-4B19-A2C2-9CD4F61A8D36}"/>
              </a:ext>
            </a:extLst>
          </p:cNvPr>
          <p:cNvSpPr txBox="1"/>
          <p:nvPr/>
        </p:nvSpPr>
        <p:spPr>
          <a:xfrm>
            <a:off x="7991955" y="3495358"/>
            <a:ext cx="6238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12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0F2C26D-FB47-4CF2-A730-A57E2707DFCE}"/>
              </a:ext>
            </a:extLst>
          </p:cNvPr>
          <p:cNvSpPr txBox="1"/>
          <p:nvPr/>
        </p:nvSpPr>
        <p:spPr>
          <a:xfrm>
            <a:off x="8101760" y="3976243"/>
            <a:ext cx="4042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00B0F0"/>
                </a:solidFill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E4346E2-84F6-43FD-8E8E-E7D442B42BB9}"/>
              </a:ext>
            </a:extLst>
          </p:cNvPr>
          <p:cNvSpPr txBox="1"/>
          <p:nvPr/>
        </p:nvSpPr>
        <p:spPr>
          <a:xfrm>
            <a:off x="9211640" y="3714633"/>
            <a:ext cx="4042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8C3B8AB-1ED0-4CC2-A3B8-D63E8A14823D}"/>
              </a:ext>
            </a:extLst>
          </p:cNvPr>
          <p:cNvSpPr txBox="1"/>
          <p:nvPr/>
        </p:nvSpPr>
        <p:spPr>
          <a:xfrm>
            <a:off x="7095691" y="4499463"/>
            <a:ext cx="4042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00B05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102709D-70AC-459A-BB12-205426DF5050}"/>
              </a:ext>
            </a:extLst>
          </p:cNvPr>
          <p:cNvSpPr txBox="1"/>
          <p:nvPr/>
        </p:nvSpPr>
        <p:spPr>
          <a:xfrm>
            <a:off x="1954960" y="5144643"/>
            <a:ext cx="4042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00B0F0"/>
                </a:solidFill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B47F6E1-BE52-4FF6-83F0-99E95310AB76}"/>
              </a:ext>
            </a:extLst>
          </p:cNvPr>
          <p:cNvSpPr txBox="1"/>
          <p:nvPr/>
        </p:nvSpPr>
        <p:spPr>
          <a:xfrm>
            <a:off x="3774635" y="4878229"/>
            <a:ext cx="4042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9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B5C497E0-569E-4B2B-A3E7-4F578EF3C92F}"/>
              </a:ext>
            </a:extLst>
          </p:cNvPr>
          <p:cNvSpPr txBox="1"/>
          <p:nvPr/>
        </p:nvSpPr>
        <p:spPr>
          <a:xfrm>
            <a:off x="3766168" y="5344894"/>
            <a:ext cx="4042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00B05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6AF3517-BA12-465B-A035-BF0C07C88496}"/>
              </a:ext>
            </a:extLst>
          </p:cNvPr>
          <p:cNvSpPr txBox="1"/>
          <p:nvPr/>
        </p:nvSpPr>
        <p:spPr>
          <a:xfrm>
            <a:off x="4457951" y="4878229"/>
            <a:ext cx="6238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12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DA0DA1E-9B87-4FF1-8CA0-5D589CF406E0}"/>
              </a:ext>
            </a:extLst>
          </p:cNvPr>
          <p:cNvSpPr txBox="1"/>
          <p:nvPr/>
        </p:nvSpPr>
        <p:spPr>
          <a:xfrm>
            <a:off x="4579421" y="5344894"/>
            <a:ext cx="4042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00B0F0"/>
                </a:solidFill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E5169A91-E3F9-44CE-97B7-817FFE0BA24F}"/>
              </a:ext>
            </a:extLst>
          </p:cNvPr>
          <p:cNvSpPr txBox="1"/>
          <p:nvPr/>
        </p:nvSpPr>
        <p:spPr>
          <a:xfrm>
            <a:off x="1623712" y="5739711"/>
            <a:ext cx="4042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9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083770B0-7F7E-42FF-B7B2-D43044838B92}"/>
              </a:ext>
            </a:extLst>
          </p:cNvPr>
          <p:cNvSpPr txBox="1"/>
          <p:nvPr/>
        </p:nvSpPr>
        <p:spPr>
          <a:xfrm>
            <a:off x="1496972" y="6281814"/>
            <a:ext cx="6238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12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E76A238F-FC02-45F9-9E02-C18349CD3233}"/>
              </a:ext>
            </a:extLst>
          </p:cNvPr>
          <p:cNvSpPr txBox="1"/>
          <p:nvPr/>
        </p:nvSpPr>
        <p:spPr>
          <a:xfrm>
            <a:off x="2529836" y="5758594"/>
            <a:ext cx="4042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00B05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F4391DE4-64F5-486A-A375-BD76BB5B1A36}"/>
              </a:ext>
            </a:extLst>
          </p:cNvPr>
          <p:cNvSpPr txBox="1"/>
          <p:nvPr/>
        </p:nvSpPr>
        <p:spPr>
          <a:xfrm>
            <a:off x="2539236" y="6262931"/>
            <a:ext cx="4042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00B0F0"/>
                </a:solidFill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785D61B-E364-4F4D-B81F-3B14F08582BF}"/>
              </a:ext>
            </a:extLst>
          </p:cNvPr>
          <p:cNvSpPr txBox="1"/>
          <p:nvPr/>
        </p:nvSpPr>
        <p:spPr>
          <a:xfrm>
            <a:off x="5862761" y="6044058"/>
            <a:ext cx="10903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00B050"/>
                </a:solidFill>
                <a:latin typeface="Comic Sans MS" panose="030F0702030302020204" pitchFamily="66" charset="0"/>
              </a:rPr>
              <a:t>3</a:t>
            </a:r>
            <a:r>
              <a:rPr lang="fr-FR" sz="2800" b="1" dirty="0">
                <a:solidFill>
                  <a:srgbClr val="00B0F0"/>
                </a:solidFill>
                <a:latin typeface="Comic Sans MS" panose="030F0702030302020204" pitchFamily="66" charset="0"/>
              </a:rPr>
              <a:t> </a:t>
            </a:r>
            <a:r>
              <a:rPr lang="fr-FR" sz="2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:</a:t>
            </a:r>
            <a:r>
              <a:rPr lang="fr-FR" sz="2800" b="1" dirty="0">
                <a:solidFill>
                  <a:srgbClr val="00B0F0"/>
                </a:solidFill>
                <a:latin typeface="Comic Sans MS" panose="030F0702030302020204" pitchFamily="66" charset="0"/>
              </a:rPr>
              <a:t> 4</a:t>
            </a:r>
          </a:p>
        </p:txBody>
      </p:sp>
    </p:spTree>
    <p:extLst>
      <p:ext uri="{BB962C8B-B14F-4D97-AF65-F5344CB8AC3E}">
        <p14:creationId xmlns:p14="http://schemas.microsoft.com/office/powerpoint/2010/main" val="1190300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91BE5C9-62F0-4078-958D-C54EE04AB4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54076" cy="6002867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31355AC-284F-4463-86CD-FB20C6807BA6}"/>
              </a:ext>
            </a:extLst>
          </p:cNvPr>
          <p:cNvSpPr txBox="1"/>
          <p:nvPr/>
        </p:nvSpPr>
        <p:spPr>
          <a:xfrm>
            <a:off x="5436971" y="1784234"/>
            <a:ext cx="4042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78ADAC9-5C6B-44B9-86C2-C8FCA19E603A}"/>
              </a:ext>
            </a:extLst>
          </p:cNvPr>
          <p:cNvSpPr txBox="1"/>
          <p:nvPr/>
        </p:nvSpPr>
        <p:spPr>
          <a:xfrm>
            <a:off x="6283021" y="1784234"/>
            <a:ext cx="4042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6EE933A-D869-47E5-A19D-A95C72FE88A5}"/>
              </a:ext>
            </a:extLst>
          </p:cNvPr>
          <p:cNvSpPr txBox="1"/>
          <p:nvPr/>
        </p:nvSpPr>
        <p:spPr>
          <a:xfrm>
            <a:off x="4573371" y="2410767"/>
            <a:ext cx="4042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F7FC304-FEBB-4FBD-840B-B5E6E7475091}"/>
              </a:ext>
            </a:extLst>
          </p:cNvPr>
          <p:cNvSpPr txBox="1"/>
          <p:nvPr/>
        </p:nvSpPr>
        <p:spPr>
          <a:xfrm>
            <a:off x="4573371" y="2825633"/>
            <a:ext cx="4042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72F62F4-35DE-4CE1-AFE5-4CDE644B8770}"/>
              </a:ext>
            </a:extLst>
          </p:cNvPr>
          <p:cNvSpPr txBox="1"/>
          <p:nvPr/>
        </p:nvSpPr>
        <p:spPr>
          <a:xfrm>
            <a:off x="5008664" y="5069300"/>
            <a:ext cx="4042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5A8BF92-4E9C-448B-A560-987E3D657E0B}"/>
              </a:ext>
            </a:extLst>
          </p:cNvPr>
          <p:cNvSpPr txBox="1"/>
          <p:nvPr/>
        </p:nvSpPr>
        <p:spPr>
          <a:xfrm>
            <a:off x="5878743" y="5069300"/>
            <a:ext cx="4042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E723A8D-9035-407C-8F37-9F0418CF6A43}"/>
              </a:ext>
            </a:extLst>
          </p:cNvPr>
          <p:cNvSpPr txBox="1"/>
          <p:nvPr/>
        </p:nvSpPr>
        <p:spPr>
          <a:xfrm>
            <a:off x="6748822" y="5060833"/>
            <a:ext cx="4042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733734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1470</TotalTime>
  <Words>31</Words>
  <Application>Microsoft Office PowerPoint</Application>
  <PresentationFormat>Grand écran</PresentationFormat>
  <Paragraphs>29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Comic Sans MS</vt:lpstr>
      <vt:lpstr>Thème Office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Mallet</dc:creator>
  <cp:lastModifiedBy>Grégory Mallet</cp:lastModifiedBy>
  <cp:revision>26</cp:revision>
  <dcterms:created xsi:type="dcterms:W3CDTF">2016-08-30T07:11:08Z</dcterms:created>
  <dcterms:modified xsi:type="dcterms:W3CDTF">2022-03-20T08:16:07Z</dcterms:modified>
</cp:coreProperties>
</file>