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7" r:id="rId4"/>
    <p:sldId id="269" r:id="rId5"/>
    <p:sldId id="270" r:id="rId6"/>
    <p:sldId id="271" r:id="rId7"/>
    <p:sldId id="272" r:id="rId8"/>
    <p:sldId id="274" r:id="rId9"/>
    <p:sldId id="262" r:id="rId10"/>
    <p:sldId id="264" r:id="rId11"/>
    <p:sldId id="266" r:id="rId12"/>
    <p:sldId id="276" r:id="rId13"/>
    <p:sldId id="27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28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434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3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88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22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1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430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90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32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3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73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31B13-5D83-47BC-8BEF-1039FB13821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50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020342F-47CB-4B54-ADB6-51BF48BA8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91" y="746204"/>
            <a:ext cx="11899418" cy="45716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4803998" y="2579158"/>
                <a:ext cx="686342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998" y="2579158"/>
                <a:ext cx="686342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10312306" y="2579158"/>
                <a:ext cx="7906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2306" y="2579158"/>
                <a:ext cx="7906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5E304DA-FF51-4850-A0F4-14436D89538A}"/>
                  </a:ext>
                </a:extLst>
              </p:cNvPr>
              <p:cNvSpPr txBox="1"/>
              <p:nvPr/>
            </p:nvSpPr>
            <p:spPr>
              <a:xfrm>
                <a:off x="2234929" y="4773427"/>
                <a:ext cx="885114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𝒅𝒎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5E304DA-FF51-4850-A0F4-14436D895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4929" y="4773427"/>
                <a:ext cx="885114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C772082-D9BA-4DC4-9C75-B2DCA01047AA}"/>
                  </a:ext>
                </a:extLst>
              </p:cNvPr>
              <p:cNvSpPr txBox="1"/>
              <p:nvPr/>
            </p:nvSpPr>
            <p:spPr>
              <a:xfrm>
                <a:off x="8075340" y="3851939"/>
                <a:ext cx="4283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C772082-D9BA-4DC4-9C75-B2DCA0104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340" y="3851939"/>
                <a:ext cx="42832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6D76BB6-63CE-46D6-B673-FCAD317E2129}"/>
                  </a:ext>
                </a:extLst>
              </p:cNvPr>
              <p:cNvSpPr txBox="1"/>
              <p:nvPr/>
            </p:nvSpPr>
            <p:spPr>
              <a:xfrm>
                <a:off x="8620657" y="3851939"/>
                <a:ext cx="5245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2400" b="1" dirty="0">
                    <a:solidFill>
                      <a:srgbClr val="7030A0"/>
                    </a:solidFill>
                  </a:rPr>
                  <a:t>d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6D76BB6-63CE-46D6-B673-FCAD317E2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0657" y="3851939"/>
                <a:ext cx="524503" cy="461665"/>
              </a:xfrm>
              <a:prstGeom prst="rect">
                <a:avLst/>
              </a:prstGeom>
              <a:blipFill>
                <a:blip r:embed="rId7"/>
                <a:stretch>
                  <a:fillRect l="-16279" t="-10526" r="-3488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66D603C-E3F2-44AC-8E98-0CFF95E13863}"/>
                  </a:ext>
                </a:extLst>
              </p:cNvPr>
              <p:cNvSpPr txBox="1"/>
              <p:nvPr/>
            </p:nvSpPr>
            <p:spPr>
              <a:xfrm>
                <a:off x="9204051" y="3851938"/>
                <a:ext cx="4876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2400" b="1" dirty="0">
                    <a:solidFill>
                      <a:srgbClr val="7030A0"/>
                    </a:solidFill>
                  </a:rPr>
                  <a:t>c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66D603C-E3F2-44AC-8E98-0CFF95E13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4051" y="3851938"/>
                <a:ext cx="487634" cy="461665"/>
              </a:xfrm>
              <a:prstGeom prst="rect">
                <a:avLst/>
              </a:prstGeom>
              <a:blipFill>
                <a:blip r:embed="rId8"/>
                <a:stretch>
                  <a:fillRect l="-18750" t="-10526" r="-2500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43AA1B-5F29-4D51-8EE2-A651ABB85A58}"/>
                  </a:ext>
                </a:extLst>
              </p:cNvPr>
              <p:cNvSpPr txBox="1"/>
              <p:nvPr/>
            </p:nvSpPr>
            <p:spPr>
              <a:xfrm>
                <a:off x="9649205" y="3851938"/>
                <a:ext cx="6094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2400" b="1" dirty="0">
                    <a:solidFill>
                      <a:srgbClr val="7030A0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43AA1B-5F29-4D51-8EE2-A651ABB85A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9205" y="3851938"/>
                <a:ext cx="609462" cy="461665"/>
              </a:xfrm>
              <a:prstGeom prst="rect">
                <a:avLst/>
              </a:prstGeom>
              <a:blipFill>
                <a:blip r:embed="rId9"/>
                <a:stretch>
                  <a:fillRect l="-15000" t="-10526" r="-2000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C9EEADC-6BE9-4C14-87E9-32A4B38AF107}"/>
                  </a:ext>
                </a:extLst>
              </p:cNvPr>
              <p:cNvSpPr txBox="1"/>
              <p:nvPr/>
            </p:nvSpPr>
            <p:spPr>
              <a:xfrm>
                <a:off x="7417009" y="3851937"/>
                <a:ext cx="6944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2400" b="1" dirty="0">
                    <a:solidFill>
                      <a:srgbClr val="7030A0"/>
                    </a:solidFill>
                  </a:rPr>
                  <a:t>d</a:t>
                </a:r>
                <a14:m>
                  <m:oMath xmlns:m="http://schemas.openxmlformats.org/officeDocument/2006/math">
                    <m:r>
                      <a:rPr lang="fr-FR" sz="24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C9EEADC-6BE9-4C14-87E9-32A4B38AF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7009" y="3851937"/>
                <a:ext cx="694422" cy="461665"/>
              </a:xfrm>
              <a:prstGeom prst="rect">
                <a:avLst/>
              </a:prstGeom>
              <a:blipFill>
                <a:blip r:embed="rId10"/>
                <a:stretch>
                  <a:fillRect l="-13158" t="-10526" r="-877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B9A32F6-342B-4514-ACDC-DA382C67D916}"/>
                  </a:ext>
                </a:extLst>
              </p:cNvPr>
              <p:cNvSpPr txBox="1"/>
              <p:nvPr/>
            </p:nvSpPr>
            <p:spPr>
              <a:xfrm>
                <a:off x="6932181" y="3851936"/>
                <a:ext cx="5245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2400" b="1" dirty="0">
                    <a:solidFill>
                      <a:srgbClr val="7030A0"/>
                    </a:solidFill>
                  </a:rPr>
                  <a:t>h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B9A32F6-342B-4514-ACDC-DA382C67D9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181" y="3851936"/>
                <a:ext cx="524503" cy="461665"/>
              </a:xfrm>
              <a:prstGeom prst="rect">
                <a:avLst/>
              </a:prstGeom>
              <a:blipFill>
                <a:blip r:embed="rId11"/>
                <a:stretch>
                  <a:fillRect l="-16279" t="-10526" r="-3488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E32EA0C-A57E-413A-9BD0-085580E5D04D}"/>
                  </a:ext>
                </a:extLst>
              </p:cNvPr>
              <p:cNvSpPr txBox="1"/>
              <p:nvPr/>
            </p:nvSpPr>
            <p:spPr>
              <a:xfrm>
                <a:off x="6361389" y="3851936"/>
                <a:ext cx="5068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2400" b="1" dirty="0">
                    <a:solidFill>
                      <a:srgbClr val="7030A0"/>
                    </a:solidFill>
                  </a:rPr>
                  <a:t>k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E32EA0C-A57E-413A-9BD0-085580E5D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389" y="3851936"/>
                <a:ext cx="506870" cy="461665"/>
              </a:xfrm>
              <a:prstGeom prst="rect">
                <a:avLst/>
              </a:prstGeom>
              <a:blipFill>
                <a:blip r:embed="rId12"/>
                <a:stretch>
                  <a:fillRect l="-18072" t="-10526" r="-2410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4DAB4D3A-E23A-409D-AFF4-E97B55DB0DB7}"/>
              </a:ext>
            </a:extLst>
          </p:cNvPr>
          <p:cNvSpPr txBox="1"/>
          <p:nvPr/>
        </p:nvSpPr>
        <p:spPr>
          <a:xfrm>
            <a:off x="5580442" y="4773427"/>
            <a:ext cx="875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400" b="1" dirty="0">
                <a:solidFill>
                  <a:srgbClr val="7030A0"/>
                </a:solidFill>
              </a:rPr>
              <a:t>1 000</a:t>
            </a:r>
            <a:endParaRPr lang="fr-FR" sz="24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CBF80B-70F3-4A75-AF06-396F6480F371}"/>
              </a:ext>
            </a:extLst>
          </p:cNvPr>
          <p:cNvSpPr txBox="1"/>
          <p:nvPr/>
        </p:nvSpPr>
        <p:spPr>
          <a:xfrm>
            <a:off x="10070926" y="4781762"/>
            <a:ext cx="875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400" b="1" dirty="0">
                <a:solidFill>
                  <a:srgbClr val="7030A0"/>
                </a:solidFill>
              </a:rPr>
              <a:t>1 000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23543E-C638-4DB3-A563-F014496C38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4561" y="840391"/>
            <a:ext cx="3271057" cy="96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2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327B60-7DE2-4F1C-B43C-60851DC8F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04" y="64376"/>
            <a:ext cx="11843853" cy="6453382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966586" y="1044484"/>
            <a:ext cx="94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243834" y="1963027"/>
            <a:ext cx="1401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inférieure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148305" y="1932250"/>
            <a:ext cx="94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635136" y="3069826"/>
            <a:ext cx="1026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pleine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440433" y="3069826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vide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848158" y="3743236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boule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625543" y="3743235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sphère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3EF8DC-779F-414F-B625-8CF4DE55A2AD}"/>
              </a:ext>
            </a:extLst>
          </p:cNvPr>
          <p:cNvSpPr txBox="1"/>
          <p:nvPr/>
        </p:nvSpPr>
        <p:spPr>
          <a:xfrm>
            <a:off x="4183560" y="2589183"/>
            <a:ext cx="1329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rayons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C826FEB-0498-4DA2-85F1-DAD5CFCBAD52}"/>
              </a:ext>
            </a:extLst>
          </p:cNvPr>
          <p:cNvSpPr txBox="1"/>
          <p:nvPr/>
        </p:nvSpPr>
        <p:spPr>
          <a:xfrm>
            <a:off x="7049530" y="2567222"/>
            <a:ext cx="1576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diamètre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8CF0E86-F8E6-408E-8BE6-6E1776E5244D}"/>
              </a:ext>
            </a:extLst>
          </p:cNvPr>
          <p:cNvSpPr txBox="1"/>
          <p:nvPr/>
        </p:nvSpPr>
        <p:spPr>
          <a:xfrm>
            <a:off x="8290904" y="6001991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268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08D89B3-0E08-4110-93B8-BCF6FD60EE41}"/>
                  </a:ext>
                </a:extLst>
              </p:cNvPr>
              <p:cNvSpPr txBox="1"/>
              <p:nvPr/>
            </p:nvSpPr>
            <p:spPr>
              <a:xfrm>
                <a:off x="7491237" y="4400169"/>
                <a:ext cx="2055884" cy="900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08D89B3-0E08-4110-93B8-BCF6FD60EE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237" y="4400169"/>
                <a:ext cx="2055884" cy="9002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36789CE-3880-465D-8E65-6BE5519762D5}"/>
                  </a:ext>
                </a:extLst>
              </p:cNvPr>
              <p:cNvSpPr txBox="1"/>
              <p:nvPr/>
            </p:nvSpPr>
            <p:spPr>
              <a:xfrm>
                <a:off x="2930159" y="5820758"/>
                <a:ext cx="1788759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36789CE-3880-465D-8E65-6BE5519762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159" y="5820758"/>
                <a:ext cx="1788759" cy="7848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2E18BCA-1509-49A8-80CB-7D2CBF398788}"/>
                  </a:ext>
                </a:extLst>
              </p:cNvPr>
              <p:cNvSpPr txBox="1"/>
              <p:nvPr/>
            </p:nvSpPr>
            <p:spPr>
              <a:xfrm>
                <a:off x="5163979" y="5805865"/>
                <a:ext cx="1758302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2E18BCA-1509-49A8-80CB-7D2CBF398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979" y="5805865"/>
                <a:ext cx="1758302" cy="7848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AD794A3-D5AA-4F8B-8FCF-BAEE87B6CDD5}"/>
                  </a:ext>
                </a:extLst>
              </p:cNvPr>
              <p:cNvSpPr txBox="1"/>
              <p:nvPr/>
            </p:nvSpPr>
            <p:spPr>
              <a:xfrm>
                <a:off x="6906262" y="5820758"/>
                <a:ext cx="1133644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AD794A3-D5AA-4F8B-8FCF-BAEE87B6C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262" y="5820758"/>
                <a:ext cx="1133644" cy="7936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>
            <a:extLst>
              <a:ext uri="{FF2B5EF4-FFF2-40B4-BE49-F238E27FC236}">
                <a16:creationId xmlns:a16="http://schemas.microsoft.com/office/drawing/2014/main" id="{F8E46C97-1FE7-40D4-835E-A5C588D5C641}"/>
              </a:ext>
            </a:extLst>
          </p:cNvPr>
          <p:cNvSpPr txBox="1"/>
          <p:nvPr/>
        </p:nvSpPr>
        <p:spPr>
          <a:xfrm>
            <a:off x="6728172" y="600091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31726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6D11977-5AC2-408E-A3A1-592AD0509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76" y="158785"/>
            <a:ext cx="11831324" cy="60612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79E6998-9108-4272-822D-E644400182F6}"/>
              </a:ext>
            </a:extLst>
          </p:cNvPr>
          <p:cNvSpPr txBox="1"/>
          <p:nvPr/>
        </p:nvSpPr>
        <p:spPr>
          <a:xfrm>
            <a:off x="3754589" y="1665395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masse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8F22EE-E988-4E7A-B7BF-D49D34C296F6}"/>
              </a:ext>
            </a:extLst>
          </p:cNvPr>
          <p:cNvSpPr txBox="1"/>
          <p:nvPr/>
        </p:nvSpPr>
        <p:spPr>
          <a:xfrm>
            <a:off x="7602279" y="1055422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volumique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8F0AD11-16BE-4117-B1F9-03E0CB55DD1B}"/>
              </a:ext>
            </a:extLst>
          </p:cNvPr>
          <p:cNvSpPr txBox="1"/>
          <p:nvPr/>
        </p:nvSpPr>
        <p:spPr>
          <a:xfrm>
            <a:off x="3745982" y="2127060"/>
            <a:ext cx="1151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volume</a:t>
            </a:r>
          </a:p>
        </p:txBody>
      </p:sp>
    </p:spTree>
    <p:extLst>
      <p:ext uri="{BB962C8B-B14F-4D97-AF65-F5344CB8AC3E}">
        <p14:creationId xmlns:p14="http://schemas.microsoft.com/office/powerpoint/2010/main" val="237975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B532CBD5-1878-449D-A541-5C37BF361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95" y="759147"/>
            <a:ext cx="11964254" cy="458902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794369" y="3273514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abscisse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99839" y="3735179"/>
            <a:ext cx="1648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horizontal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657012" y="3735178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ordonnée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471231" y="4217694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vertical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678069" y="471098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469703" y="471202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65420" y="471098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379031" y="471098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7086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B1F25E8-10F3-4D5E-B13B-B2285DDAD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89" y="63510"/>
            <a:ext cx="11830794" cy="561204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116494" y="4304347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085699" y="4548969"/>
            <a:ext cx="1455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Abscisse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263045" y="4817556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Ordonnée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850339" y="4586723"/>
            <a:ext cx="1382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Altitude</a:t>
            </a:r>
          </a:p>
        </p:txBody>
      </p:sp>
    </p:spTree>
    <p:extLst>
      <p:ext uri="{BB962C8B-B14F-4D97-AF65-F5344CB8AC3E}">
        <p14:creationId xmlns:p14="http://schemas.microsoft.com/office/powerpoint/2010/main" val="1205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97FD11A-096E-4C25-B501-C5CD4EE98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07" y="153823"/>
            <a:ext cx="11811969" cy="653405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915373" y="236618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546073" y="236618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176773" y="236618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44908" y="33730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358921" y="336375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871881" y="33730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898854" y="337302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414065" y="338477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913301" y="337302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844908" y="386158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21337" y="385739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818999" y="382462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2898854" y="385739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3396516" y="38649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910608" y="385739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844908" y="432662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331560" y="432662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832614" y="433472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2898854" y="432457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3396516" y="43035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3870293" y="432662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861175" y="478624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1306340" y="478624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1832614" y="47923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2918291" y="4796386"/>
            <a:ext cx="38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3396516" y="479638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3903679" y="481751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595595" y="6172432"/>
            <a:ext cx="38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2101186" y="615314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2588328" y="615314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3588723" y="6169872"/>
            <a:ext cx="38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4066361" y="617390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4544225" y="615314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5469905" y="6144017"/>
            <a:ext cx="38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5988455" y="61592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6485170" y="61653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7450764" y="6171419"/>
            <a:ext cx="38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7968663" y="617142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8463564" y="617571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9504459" y="6188028"/>
            <a:ext cx="38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9976071" y="61819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10478740" y="61819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3AC736A0-0071-419F-A403-028B06935957}"/>
              </a:ext>
            </a:extLst>
          </p:cNvPr>
          <p:cNvSpPr txBox="1"/>
          <p:nvPr/>
        </p:nvSpPr>
        <p:spPr>
          <a:xfrm>
            <a:off x="3634384" y="5565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9F87EDB6-826C-4834-88F6-4802AE6B0408}"/>
              </a:ext>
            </a:extLst>
          </p:cNvPr>
          <p:cNvSpPr txBox="1"/>
          <p:nvPr/>
        </p:nvSpPr>
        <p:spPr>
          <a:xfrm>
            <a:off x="3426382" y="483151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abscisse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DBCD393-00B7-412E-90CB-BC8931311845}"/>
              </a:ext>
            </a:extLst>
          </p:cNvPr>
          <p:cNvSpPr txBox="1"/>
          <p:nvPr/>
        </p:nvSpPr>
        <p:spPr>
          <a:xfrm>
            <a:off x="5376122" y="483150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ordonnée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DE577BE8-6CE0-441A-8327-276B3BF8CDE3}"/>
              </a:ext>
            </a:extLst>
          </p:cNvPr>
          <p:cNvSpPr txBox="1"/>
          <p:nvPr/>
        </p:nvSpPr>
        <p:spPr>
          <a:xfrm>
            <a:off x="7437295" y="483150"/>
            <a:ext cx="132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altitude</a:t>
            </a:r>
          </a:p>
        </p:txBody>
      </p:sp>
    </p:spTree>
    <p:extLst>
      <p:ext uri="{BB962C8B-B14F-4D97-AF65-F5344CB8AC3E}">
        <p14:creationId xmlns:p14="http://schemas.microsoft.com/office/powerpoint/2010/main" val="344641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5" grpId="0"/>
      <p:bldP spid="36" grpId="0"/>
      <p:bldP spid="37" grpId="0"/>
      <p:bldP spid="38" grpId="0"/>
      <p:bldP spid="39" grpId="0"/>
      <p:bldP spid="41" grpId="0"/>
      <p:bldP spid="43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C992C58D-B2B3-4938-A16F-7D03ACF76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65" y="147266"/>
            <a:ext cx="10575013" cy="656346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601322" y="21687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982831" y="1552437"/>
            <a:ext cx="1680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Greenwich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608472" y="3250845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longitude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250478" y="4980789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West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818554" y="4980788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651480" y="3250844"/>
            <a:ext cx="132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latitude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518063" y="4980787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Nord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651480" y="5355892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Sud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30A7844-DE0D-48E0-B40B-5233696DD4EC}"/>
              </a:ext>
            </a:extLst>
          </p:cNvPr>
          <p:cNvSpPr txBox="1"/>
          <p:nvPr/>
        </p:nvSpPr>
        <p:spPr>
          <a:xfrm>
            <a:off x="8359201" y="5817557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74°W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AE44A0A-0753-4657-A7FB-8FCE274AF211}"/>
              </a:ext>
            </a:extLst>
          </p:cNvPr>
          <p:cNvSpPr txBox="1"/>
          <p:nvPr/>
        </p:nvSpPr>
        <p:spPr>
          <a:xfrm>
            <a:off x="9281248" y="5817557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41°N</a:t>
            </a:r>
          </a:p>
        </p:txBody>
      </p:sp>
    </p:spTree>
    <p:extLst>
      <p:ext uri="{BB962C8B-B14F-4D97-AF65-F5344CB8AC3E}">
        <p14:creationId xmlns:p14="http://schemas.microsoft.com/office/powerpoint/2010/main" val="143448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09" y="83657"/>
            <a:ext cx="11206169" cy="681802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218242" y="2255882"/>
            <a:ext cx="939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21°E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355849" y="2255881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64°N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218242" y="2881247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82°W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355849" y="2881246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25°N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253507" y="3506612"/>
            <a:ext cx="939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55°E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303023" y="3492669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20°S</a:t>
            </a:r>
          </a:p>
        </p:txBody>
      </p:sp>
    </p:spTree>
    <p:extLst>
      <p:ext uri="{BB962C8B-B14F-4D97-AF65-F5344CB8AC3E}">
        <p14:creationId xmlns:p14="http://schemas.microsoft.com/office/powerpoint/2010/main" val="47738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0FF8BDE-D792-429D-BD39-5E49A1BFB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5348"/>
            <a:ext cx="12192000" cy="604730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098094" y="1967678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section plane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0E7146-83C8-45CF-9D2B-CBF3F406ECFE}"/>
              </a:ext>
            </a:extLst>
          </p:cNvPr>
          <p:cNvSpPr txBox="1"/>
          <p:nvPr/>
        </p:nvSpPr>
        <p:spPr>
          <a:xfrm>
            <a:off x="445218" y="4766265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1298602-01C1-4D23-ABCE-1193700A9FEA}"/>
              </a:ext>
            </a:extLst>
          </p:cNvPr>
          <p:cNvSpPr txBox="1"/>
          <p:nvPr/>
        </p:nvSpPr>
        <p:spPr>
          <a:xfrm>
            <a:off x="6230162" y="4758144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</p:spTree>
    <p:extLst>
      <p:ext uri="{BB962C8B-B14F-4D97-AF65-F5344CB8AC3E}">
        <p14:creationId xmlns:p14="http://schemas.microsoft.com/office/powerpoint/2010/main" val="383305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C7188E1-FA10-4317-866C-579503AC2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4" y="938550"/>
            <a:ext cx="11959872" cy="367574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74195" y="2824268"/>
            <a:ext cx="109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disque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60845" y="3802501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cylindre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457447" y="2824268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</p:spTree>
    <p:extLst>
      <p:ext uri="{BB962C8B-B14F-4D97-AF65-F5344CB8AC3E}">
        <p14:creationId xmlns:p14="http://schemas.microsoft.com/office/powerpoint/2010/main" val="64433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728DFAA-441D-4E19-9E1B-5A46831A3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21836"/>
            <a:ext cx="12115641" cy="603010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12457" y="2665505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925234" y="2188509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435871" y="3649926"/>
            <a:ext cx="1327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409577" y="3649926"/>
            <a:ext cx="1327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</p:spTree>
    <p:extLst>
      <p:ext uri="{BB962C8B-B14F-4D97-AF65-F5344CB8AC3E}">
        <p14:creationId xmlns:p14="http://schemas.microsoft.com/office/powerpoint/2010/main" val="427470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F0A8277E-51A4-4313-950F-209C5BD15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1" y="245655"/>
            <a:ext cx="11913092" cy="51025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21DCCD0-6F74-454A-9D47-0DD0D7412BEF}"/>
                  </a:ext>
                </a:extLst>
              </p:cNvPr>
              <p:cNvSpPr txBox="1"/>
              <p:nvPr/>
            </p:nvSpPr>
            <p:spPr>
              <a:xfrm>
                <a:off x="10772556" y="1165444"/>
                <a:ext cx="588558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21DCCD0-6F74-454A-9D47-0DD0D7412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2556" y="1165444"/>
                <a:ext cx="588558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84BDB6F-3670-4A63-8930-A5535BAF0040}"/>
                  </a:ext>
                </a:extLst>
              </p:cNvPr>
              <p:cNvSpPr txBox="1"/>
              <p:nvPr/>
            </p:nvSpPr>
            <p:spPr>
              <a:xfrm>
                <a:off x="5927678" y="4229933"/>
                <a:ext cx="719492" cy="595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3200" b="1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84BDB6F-3670-4A63-8930-A5535BAF0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7678" y="4229933"/>
                <a:ext cx="719492" cy="5959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C3E04A4-3A19-400A-96F4-0D2960C7B3BD}"/>
                  </a:ext>
                </a:extLst>
              </p:cNvPr>
              <p:cNvSpPr txBox="1"/>
              <p:nvPr/>
            </p:nvSpPr>
            <p:spPr>
              <a:xfrm>
                <a:off x="3911476" y="4864235"/>
                <a:ext cx="8739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𝟐𝟏𝟔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C3E04A4-3A19-400A-96F4-0D2960C7B3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476" y="4864235"/>
                <a:ext cx="87395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EFC81D9-2446-4AF3-B3FA-74BCA6052095}"/>
                  </a:ext>
                </a:extLst>
              </p:cNvPr>
              <p:cNvSpPr txBox="1"/>
              <p:nvPr/>
            </p:nvSpPr>
            <p:spPr>
              <a:xfrm>
                <a:off x="4591960" y="4878177"/>
                <a:ext cx="841834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EFC81D9-2446-4AF3-B3FA-74BCA6052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960" y="4878177"/>
                <a:ext cx="841834" cy="470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14AA50F-B996-4F53-9360-226B12FFF75C}"/>
                  </a:ext>
                </a:extLst>
              </p:cNvPr>
              <p:cNvSpPr txBox="1"/>
              <p:nvPr/>
            </p:nvSpPr>
            <p:spPr>
              <a:xfrm>
                <a:off x="3641487" y="4257183"/>
                <a:ext cx="196483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3200" b="1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14AA50F-B996-4F53-9360-226B12FFF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1487" y="4257183"/>
                <a:ext cx="1964833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1EEC9CD-838B-470E-BC6B-B3C57F4B36FE}"/>
                  </a:ext>
                </a:extLst>
              </p:cNvPr>
              <p:cNvSpPr txBox="1"/>
              <p:nvPr/>
            </p:nvSpPr>
            <p:spPr>
              <a:xfrm>
                <a:off x="7018490" y="4257183"/>
                <a:ext cx="10134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𝟐𝟏𝟔</m:t>
                      </m:r>
                    </m:oMath>
                  </m:oMathPara>
                </a14:m>
                <a:endParaRPr lang="fr-FR" sz="3200" b="1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1EEC9CD-838B-470E-BC6B-B3C57F4B36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8490" y="4257183"/>
                <a:ext cx="1013419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032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1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6522DA1-D848-40AB-AF7D-0098F3240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2" y="279433"/>
            <a:ext cx="12006240" cy="60469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BB33A0E-521B-4C96-98A9-D8CA7339CF49}"/>
                  </a:ext>
                </a:extLst>
              </p:cNvPr>
              <p:cNvSpPr txBox="1"/>
              <p:nvPr/>
            </p:nvSpPr>
            <p:spPr>
              <a:xfrm>
                <a:off x="548466" y="1614859"/>
                <a:ext cx="579504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𝑮𝒓𝒂𝒏𝒅𝒆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𝑷𝒚𝒓𝒂𝒎𝒊𝒅𝒆</m:t>
                          </m:r>
                        </m:sub>
                      </m:sSub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BB33A0E-521B-4C96-98A9-D8CA7339C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466" y="1614859"/>
                <a:ext cx="5795048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426C1F55-933C-4AC4-B952-BC7742F52E20}"/>
              </a:ext>
            </a:extLst>
          </p:cNvPr>
          <p:cNvSpPr txBox="1"/>
          <p:nvPr/>
        </p:nvSpPr>
        <p:spPr>
          <a:xfrm>
            <a:off x="173966" y="3902038"/>
            <a:ext cx="6744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Trouvons tout d’abord le rapport de réduction qui permet </a:t>
            </a:r>
            <a:endParaRPr lang="fr-FR" sz="16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de passer de la grande à la petite pyramide.</a:t>
            </a:r>
            <a:endParaRPr lang="fr-FR" sz="16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AABD7F9-E4A6-4DC0-831A-6ED10FBA54AB}"/>
                  </a:ext>
                </a:extLst>
              </p:cNvPr>
              <p:cNvSpPr txBox="1"/>
              <p:nvPr/>
            </p:nvSpPr>
            <p:spPr>
              <a:xfrm>
                <a:off x="256484" y="4609924"/>
                <a:ext cx="2861553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AABD7F9-E4A6-4DC0-831A-6ED10FBA5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484" y="4609924"/>
                <a:ext cx="2861553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44530D0-4208-4E46-8510-3CE4E9461ED7}"/>
                  </a:ext>
                </a:extLst>
              </p:cNvPr>
              <p:cNvSpPr txBox="1"/>
              <p:nvPr/>
            </p:nvSpPr>
            <p:spPr>
              <a:xfrm>
                <a:off x="173966" y="5393728"/>
                <a:ext cx="5583388" cy="5123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𝑷𝒆𝒕𝒊𝒕𝒆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𝑷𝒚𝒓𝒂𝒎𝒊𝒅𝒆</m:t>
                          </m:r>
                        </m:sub>
                      </m:sSub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𝑮𝒓𝒂𝒏𝒅𝒆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𝑷𝒚𝒓𝒂𝒎𝒊𝒅𝒆</m:t>
                          </m:r>
                        </m:sub>
                      </m:sSub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44530D0-4208-4E46-8510-3CE4E9461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66" y="5393728"/>
                <a:ext cx="5583388" cy="5123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30BBAB-AF9A-46FB-8F3B-C222178AEE6D}"/>
                  </a:ext>
                </a:extLst>
              </p:cNvPr>
              <p:cNvSpPr txBox="1"/>
              <p:nvPr/>
            </p:nvSpPr>
            <p:spPr>
              <a:xfrm>
                <a:off x="256484" y="5824087"/>
                <a:ext cx="6097424" cy="1004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4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4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fr-FR" sz="24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𝟒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30BBAB-AF9A-46FB-8F3B-C222178AE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484" y="5824087"/>
                <a:ext cx="6097424" cy="10045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3E9B61F-61A9-47CD-B5AE-3DC54E959722}"/>
                  </a:ext>
                </a:extLst>
              </p:cNvPr>
              <p:cNvSpPr txBox="1"/>
              <p:nvPr/>
            </p:nvSpPr>
            <p:spPr>
              <a:xfrm>
                <a:off x="1687260" y="6110926"/>
                <a:ext cx="6097424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3E9B61F-61A9-47CD-B5AE-3DC54E959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7260" y="6110926"/>
                <a:ext cx="6097424" cy="470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511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210</Words>
  <Application>Microsoft Office PowerPoint</Application>
  <PresentationFormat>Grand écran</PresentationFormat>
  <Paragraphs>126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38</cp:revision>
  <dcterms:created xsi:type="dcterms:W3CDTF">2015-11-29T11:01:10Z</dcterms:created>
  <dcterms:modified xsi:type="dcterms:W3CDTF">2022-02-12T20:55:03Z</dcterms:modified>
</cp:coreProperties>
</file>