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3" r:id="rId3"/>
    <p:sldId id="264" r:id="rId4"/>
    <p:sldId id="275" r:id="rId5"/>
    <p:sldId id="276" r:id="rId6"/>
    <p:sldId id="27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4ABD9C4-D9C2-4871-9C9E-60BE65DA76CF}">
          <p14:sldIdLst>
            <p14:sldId id="274"/>
            <p14:sldId id="263"/>
          </p14:sldIdLst>
        </p14:section>
        <p14:section name="Section sans titre" id="{FD795D7F-B87D-43DC-A98E-301F1ADA728A}">
          <p14:sldIdLst>
            <p14:sldId id="26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19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3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0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5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9C68B-70CC-44B3-89DF-BD2515B24572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4AC27-902E-4048-94E2-312314C9C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56D65A-D550-43E2-A97A-1E84A0502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79" y="212651"/>
            <a:ext cx="10919552" cy="61775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5AA80B-6485-4649-82F8-02295515BF82}"/>
              </a:ext>
            </a:extLst>
          </p:cNvPr>
          <p:cNvSpPr txBox="1"/>
          <p:nvPr/>
        </p:nvSpPr>
        <p:spPr>
          <a:xfrm>
            <a:off x="1287772" y="4367758"/>
            <a:ext cx="534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4E6FCB-39D2-4813-BCFF-D80E712727FF}"/>
              </a:ext>
            </a:extLst>
          </p:cNvPr>
          <p:cNvSpPr txBox="1"/>
          <p:nvPr/>
        </p:nvSpPr>
        <p:spPr>
          <a:xfrm>
            <a:off x="1255713" y="4810529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5B8DD9-1225-46D2-9AF3-7C6D047934E5}"/>
              </a:ext>
            </a:extLst>
          </p:cNvPr>
          <p:cNvSpPr txBox="1"/>
          <p:nvPr/>
        </p:nvSpPr>
        <p:spPr>
          <a:xfrm>
            <a:off x="2372728" y="4367758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9EC147-F0F6-43CC-9C0C-A505AFFACC66}"/>
              </a:ext>
            </a:extLst>
          </p:cNvPr>
          <p:cNvSpPr txBox="1"/>
          <p:nvPr/>
        </p:nvSpPr>
        <p:spPr>
          <a:xfrm>
            <a:off x="2323035" y="4810529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C7E7D0-4EC9-4062-91DA-8305E7ABE81D}"/>
              </a:ext>
            </a:extLst>
          </p:cNvPr>
          <p:cNvSpPr txBox="1"/>
          <p:nvPr/>
        </p:nvSpPr>
        <p:spPr>
          <a:xfrm>
            <a:off x="3407029" y="4386930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F7A988-26A6-4E5C-9A5B-B1973C9CA706}"/>
              </a:ext>
            </a:extLst>
          </p:cNvPr>
          <p:cNvSpPr txBox="1"/>
          <p:nvPr/>
        </p:nvSpPr>
        <p:spPr>
          <a:xfrm>
            <a:off x="3350122" y="4810529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F79D14-ED52-4E24-8447-BED2C7A28CD0}"/>
              </a:ext>
            </a:extLst>
          </p:cNvPr>
          <p:cNvSpPr txBox="1"/>
          <p:nvPr/>
        </p:nvSpPr>
        <p:spPr>
          <a:xfrm>
            <a:off x="921241" y="390609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8BB097-14FF-4D51-8760-F810CF85AA01}"/>
              </a:ext>
            </a:extLst>
          </p:cNvPr>
          <p:cNvSpPr txBox="1"/>
          <p:nvPr/>
        </p:nvSpPr>
        <p:spPr>
          <a:xfrm>
            <a:off x="9856134" y="5411186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papillon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2F4E3E-C500-4D33-B55D-50141071A55B}"/>
              </a:ext>
            </a:extLst>
          </p:cNvPr>
          <p:cNvSpPr txBox="1"/>
          <p:nvPr/>
        </p:nvSpPr>
        <p:spPr>
          <a:xfrm>
            <a:off x="7956450" y="5872851"/>
            <a:ext cx="1821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homothétie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92C966-AC31-4CB4-BBEF-2C91489BB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0" y="350083"/>
            <a:ext cx="3095249" cy="73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7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2DE985B0-4E48-46CC-891B-FBD7A63D3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72" y="183845"/>
            <a:ext cx="11500489" cy="64934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757372" y="1929957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(EC)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729126" y="1943312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(DB)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264599" y="1967319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57372" y="3503842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AD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730787" y="4043305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840009" y="3534778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872647" y="404330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888375" y="3550727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14018" y="4043303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BC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641019" y="449610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2,8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641019" y="503238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891724" y="450765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803110" y="498740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21829" y="4530797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ED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795078" y="501829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5,1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868115" y="5449069"/>
                <a:ext cx="1341008" cy="825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15" y="5449069"/>
                <a:ext cx="1341008" cy="8252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/>
          <p:cNvSpPr txBox="1"/>
          <p:nvPr/>
        </p:nvSpPr>
        <p:spPr>
          <a:xfrm>
            <a:off x="2255788" y="5603762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4472491" y="5439094"/>
                <a:ext cx="1639167" cy="8327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491" y="5439094"/>
                <a:ext cx="1639167" cy="8327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/>
          <p:cNvSpPr txBox="1"/>
          <p:nvPr/>
        </p:nvSpPr>
        <p:spPr>
          <a:xfrm>
            <a:off x="6260751" y="5624657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 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601051" y="6050512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6327829" y="6010276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39285A2-6E47-49BB-993E-B5969AEB6C18}"/>
              </a:ext>
            </a:extLst>
          </p:cNvPr>
          <p:cNvSpPr txBox="1"/>
          <p:nvPr/>
        </p:nvSpPr>
        <p:spPr>
          <a:xfrm>
            <a:off x="4474800" y="2447247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</a:p>
        </p:txBody>
      </p:sp>
    </p:spTree>
    <p:extLst>
      <p:ext uri="{BB962C8B-B14F-4D97-AF65-F5344CB8AC3E}">
        <p14:creationId xmlns:p14="http://schemas.microsoft.com/office/powerpoint/2010/main" val="32912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31A637-4AE0-4B9B-942E-42C465CA1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06" y="3181997"/>
            <a:ext cx="12044994" cy="343833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753212" y="354623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732196" y="4072858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33077" y="5396225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 x 1,5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571896" y="539622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4774000" y="5344608"/>
                <a:ext cx="1867819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5,1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1,5 </a:t>
                </a: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000" y="5344608"/>
                <a:ext cx="1867819" cy="513282"/>
              </a:xfrm>
              <a:prstGeom prst="rect">
                <a:avLst/>
              </a:prstGeom>
              <a:blipFill>
                <a:blip r:embed="rId3"/>
                <a:stretch>
                  <a:fillRect l="-4886" r="-3909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/>
          <p:cNvSpPr txBox="1"/>
          <p:nvPr/>
        </p:nvSpPr>
        <p:spPr>
          <a:xfrm>
            <a:off x="6476857" y="5866318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</a:t>
            </a:r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3625622" y="5866318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  <a:endParaRPr lang="fr-FR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4085110-7BE1-4AB4-B407-C31113E587D4}"/>
                  </a:ext>
                </a:extLst>
              </p:cNvPr>
              <p:cNvSpPr txBox="1"/>
              <p:nvPr/>
            </p:nvSpPr>
            <p:spPr>
              <a:xfrm>
                <a:off x="2865061" y="4652147"/>
                <a:ext cx="2696572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4,2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2,8 = 1,5</a:t>
                </a: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4085110-7BE1-4AB4-B407-C31113E58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061" y="4652147"/>
                <a:ext cx="2696572" cy="513282"/>
              </a:xfrm>
              <a:prstGeom prst="rect">
                <a:avLst/>
              </a:prstGeom>
              <a:blipFill>
                <a:blip r:embed="rId4"/>
                <a:stretch>
                  <a:fillRect l="-3620" r="-2715" b="-26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89E36A84-9492-4EDC-874D-6DFE80CAF6C5}"/>
              </a:ext>
            </a:extLst>
          </p:cNvPr>
          <p:cNvSpPr txBox="1"/>
          <p:nvPr/>
        </p:nvSpPr>
        <p:spPr>
          <a:xfrm>
            <a:off x="5707909" y="4582164"/>
            <a:ext cx="3475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(rapport </a:t>
            </a:r>
          </a:p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d’agrandissement de -1,5)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DB72F8-066E-4EB5-94B7-E3ADCEF6E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289" y="103270"/>
            <a:ext cx="2932411" cy="307029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87D7868-A456-46DF-BAFF-00D30E9F7CEE}"/>
              </a:ext>
            </a:extLst>
          </p:cNvPr>
          <p:cNvSpPr txBox="1"/>
          <p:nvPr/>
        </p:nvSpPr>
        <p:spPr>
          <a:xfrm>
            <a:off x="6641819" y="537041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3,4</a:t>
            </a:r>
          </a:p>
        </p:txBody>
      </p:sp>
    </p:spTree>
    <p:extLst>
      <p:ext uri="{BB962C8B-B14F-4D97-AF65-F5344CB8AC3E}">
        <p14:creationId xmlns:p14="http://schemas.microsoft.com/office/powerpoint/2010/main" val="36419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/>
      <p:bldP spid="20" grpId="0"/>
      <p:bldP spid="21" grpId="0"/>
      <p:bldP spid="22" grpId="0"/>
      <p:bldP spid="23" grpId="0"/>
      <p:bldP spid="25" grpId="0"/>
      <p:bldP spid="27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8C53762-4968-4134-B5DD-541B7A947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75" y="135287"/>
            <a:ext cx="11832283" cy="65698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5D3F333-4A73-406F-90F5-381462C44B7E}"/>
              </a:ext>
            </a:extLst>
          </p:cNvPr>
          <p:cNvSpPr txBox="1"/>
          <p:nvPr/>
        </p:nvSpPr>
        <p:spPr>
          <a:xfrm>
            <a:off x="10170811" y="737617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44E731-5D79-4ABD-B8D3-A3A0CE94DE82}"/>
              </a:ext>
            </a:extLst>
          </p:cNvPr>
          <p:cNvSpPr txBox="1"/>
          <p:nvPr/>
        </p:nvSpPr>
        <p:spPr>
          <a:xfrm>
            <a:off x="5386161" y="548872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62A81F-90B2-4F38-B77F-28C40C089ADC}"/>
              </a:ext>
            </a:extLst>
          </p:cNvPr>
          <p:cNvSpPr txBox="1"/>
          <p:nvPr/>
        </p:nvSpPr>
        <p:spPr>
          <a:xfrm>
            <a:off x="5386161" y="968451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49FA2C-BAD6-484B-A4DB-4472596AA520}"/>
              </a:ext>
            </a:extLst>
          </p:cNvPr>
          <p:cNvSpPr txBox="1"/>
          <p:nvPr/>
        </p:nvSpPr>
        <p:spPr>
          <a:xfrm>
            <a:off x="6331884" y="50678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5F8B36-FFF9-4B0E-AFD9-ACAD56973492}"/>
              </a:ext>
            </a:extLst>
          </p:cNvPr>
          <p:cNvSpPr txBox="1"/>
          <p:nvPr/>
        </p:nvSpPr>
        <p:spPr>
          <a:xfrm>
            <a:off x="6272573" y="968450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22F27C-9DD7-4103-BB79-6A5251A45C8D}"/>
              </a:ext>
            </a:extLst>
          </p:cNvPr>
          <p:cNvSpPr txBox="1"/>
          <p:nvPr/>
        </p:nvSpPr>
        <p:spPr>
          <a:xfrm>
            <a:off x="3511534" y="2030089"/>
            <a:ext cx="1595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sécantes.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DCFB41-DE54-4D7F-90C9-3C938F539CB8}"/>
              </a:ext>
            </a:extLst>
          </p:cNvPr>
          <p:cNvSpPr txBox="1"/>
          <p:nvPr/>
        </p:nvSpPr>
        <p:spPr>
          <a:xfrm>
            <a:off x="3996841" y="2474224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EA9316-2F31-46FF-9A36-0FC5B17FF2C6}"/>
              </a:ext>
            </a:extLst>
          </p:cNvPr>
          <p:cNvSpPr txBox="1"/>
          <p:nvPr/>
        </p:nvSpPr>
        <p:spPr>
          <a:xfrm>
            <a:off x="3996841" y="2953419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E98484-88B5-4C36-8F8D-A1EB0B2D53DA}"/>
              </a:ext>
            </a:extLst>
          </p:cNvPr>
          <p:cNvSpPr txBox="1"/>
          <p:nvPr/>
        </p:nvSpPr>
        <p:spPr>
          <a:xfrm>
            <a:off x="4942564" y="2491754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F3F801-BE14-474F-B2D0-459DC3E586FE}"/>
              </a:ext>
            </a:extLst>
          </p:cNvPr>
          <p:cNvSpPr txBox="1"/>
          <p:nvPr/>
        </p:nvSpPr>
        <p:spPr>
          <a:xfrm>
            <a:off x="4916114" y="2961958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6F3112D-0975-4A0F-BA6B-7AA70FE14682}"/>
              </a:ext>
            </a:extLst>
          </p:cNvPr>
          <p:cNvSpPr txBox="1"/>
          <p:nvPr/>
        </p:nvSpPr>
        <p:spPr>
          <a:xfrm>
            <a:off x="278990" y="329647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DB5795D-1E55-47E1-AABF-AFE0348AF782}"/>
              </a:ext>
            </a:extLst>
          </p:cNvPr>
          <p:cNvSpPr txBox="1"/>
          <p:nvPr/>
        </p:nvSpPr>
        <p:spPr>
          <a:xfrm>
            <a:off x="278990" y="3775670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B00475-46D1-4F53-85AA-96C6F9B7DBA0}"/>
              </a:ext>
            </a:extLst>
          </p:cNvPr>
          <p:cNvSpPr txBox="1"/>
          <p:nvPr/>
        </p:nvSpPr>
        <p:spPr>
          <a:xfrm>
            <a:off x="795478" y="327894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CE26105-E38A-4FE7-ABED-1BBA336E5FDB}"/>
              </a:ext>
            </a:extLst>
          </p:cNvPr>
          <p:cNvSpPr txBox="1"/>
          <p:nvPr/>
        </p:nvSpPr>
        <p:spPr>
          <a:xfrm>
            <a:off x="795478" y="374317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799C13F-31DB-437C-9CFE-B39A18CC8AE1}"/>
              </a:ext>
            </a:extLst>
          </p:cNvPr>
          <p:cNvSpPr txBox="1"/>
          <p:nvPr/>
        </p:nvSpPr>
        <p:spPr>
          <a:xfrm>
            <a:off x="3180460" y="3307220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51AB08F-FF4F-4B36-A6F9-D92238D67274}"/>
              </a:ext>
            </a:extLst>
          </p:cNvPr>
          <p:cNvSpPr txBox="1"/>
          <p:nvPr/>
        </p:nvSpPr>
        <p:spPr>
          <a:xfrm>
            <a:off x="3154010" y="3777424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30541B0-A561-4398-ACE0-FBBEE98BA67D}"/>
              </a:ext>
            </a:extLst>
          </p:cNvPr>
          <p:cNvSpPr txBox="1"/>
          <p:nvPr/>
        </p:nvSpPr>
        <p:spPr>
          <a:xfrm>
            <a:off x="3801330" y="327894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30B2BBA-F19B-4202-8DD0-0C19B6D450EC}"/>
              </a:ext>
            </a:extLst>
          </p:cNvPr>
          <p:cNvSpPr txBox="1"/>
          <p:nvPr/>
        </p:nvSpPr>
        <p:spPr>
          <a:xfrm>
            <a:off x="3775703" y="374959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10D1BF9-0300-4838-8BBC-BAD746ABFF7F}"/>
              </a:ext>
            </a:extLst>
          </p:cNvPr>
          <p:cNvSpPr txBox="1"/>
          <p:nvPr/>
        </p:nvSpPr>
        <p:spPr>
          <a:xfrm>
            <a:off x="278990" y="463966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1,4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1669B3D-49C9-450A-ADF1-975897C61E87}"/>
              </a:ext>
            </a:extLst>
          </p:cNvPr>
          <p:cNvSpPr txBox="1"/>
          <p:nvPr/>
        </p:nvSpPr>
        <p:spPr>
          <a:xfrm>
            <a:off x="1124487" y="463965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4,9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29F2FE9-B3ED-4B96-9331-DB275AD41511}"/>
              </a:ext>
            </a:extLst>
          </p:cNvPr>
          <p:cNvSpPr txBox="1"/>
          <p:nvPr/>
        </p:nvSpPr>
        <p:spPr>
          <a:xfrm>
            <a:off x="1873371" y="463965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6,86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D74F2D-B3CE-414A-854F-EAD6F20BDAB6}"/>
              </a:ext>
            </a:extLst>
          </p:cNvPr>
          <p:cNvSpPr txBox="1"/>
          <p:nvPr/>
        </p:nvSpPr>
        <p:spPr>
          <a:xfrm>
            <a:off x="3616370" y="4626831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3,7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8950109-531E-440B-8DE6-E3038B553FCF}"/>
              </a:ext>
            </a:extLst>
          </p:cNvPr>
          <p:cNvSpPr txBox="1"/>
          <p:nvPr/>
        </p:nvSpPr>
        <p:spPr>
          <a:xfrm>
            <a:off x="4400126" y="463965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1,8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DE742F8-77D9-4A31-B48C-62EB43DE26CA}"/>
              </a:ext>
            </a:extLst>
          </p:cNvPr>
          <p:cNvSpPr txBox="1"/>
          <p:nvPr/>
        </p:nvSpPr>
        <p:spPr>
          <a:xfrm>
            <a:off x="5247501" y="462683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6,66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408009A-F4F7-4960-837F-977762C43AD9}"/>
              </a:ext>
            </a:extLst>
          </p:cNvPr>
          <p:cNvSpPr txBox="1"/>
          <p:nvPr/>
        </p:nvSpPr>
        <p:spPr>
          <a:xfrm>
            <a:off x="2180247" y="5086871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CC26D5B-1E7A-4174-8488-A704F70DCFF9}"/>
              </a:ext>
            </a:extLst>
          </p:cNvPr>
          <p:cNvSpPr txBox="1"/>
          <p:nvPr/>
        </p:nvSpPr>
        <p:spPr>
          <a:xfrm>
            <a:off x="2180247" y="5566066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PI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D2D9EB4-4A41-44B2-BF47-87B3EAC725AD}"/>
              </a:ext>
            </a:extLst>
          </p:cNvPr>
          <p:cNvSpPr txBox="1"/>
          <p:nvPr/>
        </p:nvSpPr>
        <p:spPr>
          <a:xfrm>
            <a:off x="3125970" y="5104401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355B80F-2E3D-4BF2-BA24-07B813455B26}"/>
              </a:ext>
            </a:extLst>
          </p:cNvPr>
          <p:cNvSpPr txBox="1"/>
          <p:nvPr/>
        </p:nvSpPr>
        <p:spPr>
          <a:xfrm>
            <a:off x="3099520" y="557460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PO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529B530-E1B7-48F5-9DD4-56DB9BB1861F}"/>
              </a:ext>
            </a:extLst>
          </p:cNvPr>
          <p:cNvSpPr txBox="1"/>
          <p:nvPr/>
        </p:nvSpPr>
        <p:spPr>
          <a:xfrm>
            <a:off x="4811325" y="5934529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BF4294E-8200-46F3-B4AA-77F49BCF6169}"/>
              </a:ext>
            </a:extLst>
          </p:cNvPr>
          <p:cNvSpPr txBox="1"/>
          <p:nvPr/>
        </p:nvSpPr>
        <p:spPr>
          <a:xfrm>
            <a:off x="9506399" y="593452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ADC452-76BD-47EB-A0B1-068EB31C0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7" y="177327"/>
            <a:ext cx="11111882" cy="66062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C401D1-8980-4769-9461-3442550DE136}"/>
              </a:ext>
            </a:extLst>
          </p:cNvPr>
          <p:cNvSpPr txBox="1"/>
          <p:nvPr/>
        </p:nvSpPr>
        <p:spPr>
          <a:xfrm>
            <a:off x="3686054" y="2218324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sécantes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C0867A-97C9-400A-A780-B87AD206BCAE}"/>
              </a:ext>
            </a:extLst>
          </p:cNvPr>
          <p:cNvSpPr txBox="1"/>
          <p:nvPr/>
        </p:nvSpPr>
        <p:spPr>
          <a:xfrm>
            <a:off x="6494885" y="6115932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6198BB-4724-498D-8716-035C0C5292F1}"/>
              </a:ext>
            </a:extLst>
          </p:cNvPr>
          <p:cNvSpPr txBox="1"/>
          <p:nvPr/>
        </p:nvSpPr>
        <p:spPr>
          <a:xfrm>
            <a:off x="7676262" y="1133967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2484E93-2FAA-487B-83AB-F51BFDD15E14}"/>
              </a:ext>
            </a:extLst>
          </p:cNvPr>
          <p:cNvSpPr txBox="1"/>
          <p:nvPr/>
        </p:nvSpPr>
        <p:spPr>
          <a:xfrm>
            <a:off x="5463592" y="48355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9F6A5E5-B7F7-4824-A16A-9BB08607629E}"/>
              </a:ext>
            </a:extLst>
          </p:cNvPr>
          <p:cNvSpPr txBox="1"/>
          <p:nvPr/>
        </p:nvSpPr>
        <p:spPr>
          <a:xfrm>
            <a:off x="5463592" y="90313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2E2C15D-6F47-4901-BD75-B773E64EDEB8}"/>
              </a:ext>
            </a:extLst>
          </p:cNvPr>
          <p:cNvSpPr txBox="1"/>
          <p:nvPr/>
        </p:nvSpPr>
        <p:spPr>
          <a:xfrm>
            <a:off x="6409315" y="441471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F14D09A-90B7-4A52-8FBC-7ED6C8DD8447}"/>
              </a:ext>
            </a:extLst>
          </p:cNvPr>
          <p:cNvSpPr txBox="1"/>
          <p:nvPr/>
        </p:nvSpPr>
        <p:spPr>
          <a:xfrm>
            <a:off x="6350004" y="903135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45DB25D-E70C-4B2D-9C21-50F60C1635D4}"/>
              </a:ext>
            </a:extLst>
          </p:cNvPr>
          <p:cNvSpPr txBox="1"/>
          <p:nvPr/>
        </p:nvSpPr>
        <p:spPr>
          <a:xfrm>
            <a:off x="4043126" y="2657342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79FBD0E-5D58-4458-8737-2095E1EB58EF}"/>
              </a:ext>
            </a:extLst>
          </p:cNvPr>
          <p:cNvSpPr txBox="1"/>
          <p:nvPr/>
        </p:nvSpPr>
        <p:spPr>
          <a:xfrm>
            <a:off x="4114842" y="313779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OL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919B2B3-E384-4ACF-9E55-90CAB8775D24}"/>
              </a:ext>
            </a:extLst>
          </p:cNvPr>
          <p:cNvSpPr txBox="1"/>
          <p:nvPr/>
        </p:nvSpPr>
        <p:spPr>
          <a:xfrm>
            <a:off x="5060565" y="2676128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6B4F764-55B8-4C48-9866-15968E63D1DE}"/>
              </a:ext>
            </a:extLst>
          </p:cNvPr>
          <p:cNvSpPr txBox="1"/>
          <p:nvPr/>
        </p:nvSpPr>
        <p:spPr>
          <a:xfrm>
            <a:off x="5034115" y="3146332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OK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5C4462-6FCB-4C8E-AD30-128E096811B8}"/>
              </a:ext>
            </a:extLst>
          </p:cNvPr>
          <p:cNvSpPr txBox="1"/>
          <p:nvPr/>
        </p:nvSpPr>
        <p:spPr>
          <a:xfrm>
            <a:off x="452547" y="3435414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9FAAA02-C350-4CC8-A39B-627B0FE9EAA6}"/>
              </a:ext>
            </a:extLst>
          </p:cNvPr>
          <p:cNvSpPr txBox="1"/>
          <p:nvPr/>
        </p:nvSpPr>
        <p:spPr>
          <a:xfrm>
            <a:off x="493746" y="389323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OL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FEDDAD4-5C82-4F41-BFC5-DE20B93830EB}"/>
              </a:ext>
            </a:extLst>
          </p:cNvPr>
          <p:cNvSpPr txBox="1"/>
          <p:nvPr/>
        </p:nvSpPr>
        <p:spPr>
          <a:xfrm>
            <a:off x="1154900" y="342900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6604D96-ABBE-4455-94DE-9F0E26A4F27A}"/>
              </a:ext>
            </a:extLst>
          </p:cNvPr>
          <p:cNvSpPr txBox="1"/>
          <p:nvPr/>
        </p:nvSpPr>
        <p:spPr>
          <a:xfrm>
            <a:off x="1173927" y="387980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3220063-E7BB-4551-95ED-6C77E9099CAC}"/>
              </a:ext>
            </a:extLst>
          </p:cNvPr>
          <p:cNvSpPr txBox="1"/>
          <p:nvPr/>
        </p:nvSpPr>
        <p:spPr>
          <a:xfrm>
            <a:off x="3386136" y="3424810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CD8DB22-2C21-4AF2-B8E3-36E1B5C58FBC}"/>
              </a:ext>
            </a:extLst>
          </p:cNvPr>
          <p:cNvSpPr txBox="1"/>
          <p:nvPr/>
        </p:nvSpPr>
        <p:spPr>
          <a:xfrm>
            <a:off x="3347461" y="3893233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OK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F994DFB-2AE8-461D-8E6C-95E715208FC9}"/>
              </a:ext>
            </a:extLst>
          </p:cNvPr>
          <p:cNvSpPr txBox="1"/>
          <p:nvPr/>
        </p:nvSpPr>
        <p:spPr>
          <a:xfrm>
            <a:off x="4043126" y="3429000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5EAFCFE-7929-4382-87B9-904D4A68ECF9}"/>
              </a:ext>
            </a:extLst>
          </p:cNvPr>
          <p:cNvSpPr txBox="1"/>
          <p:nvPr/>
        </p:nvSpPr>
        <p:spPr>
          <a:xfrm>
            <a:off x="4047689" y="389964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1D7B689-1F41-4050-A2E4-0B152DE94BC9}"/>
              </a:ext>
            </a:extLst>
          </p:cNvPr>
          <p:cNvSpPr txBox="1"/>
          <p:nvPr/>
        </p:nvSpPr>
        <p:spPr>
          <a:xfrm>
            <a:off x="469228" y="4452375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1B318B8-6B14-4C85-B584-F8427957D13E}"/>
              </a:ext>
            </a:extLst>
          </p:cNvPr>
          <p:cNvSpPr txBox="1"/>
          <p:nvPr/>
        </p:nvSpPr>
        <p:spPr>
          <a:xfrm>
            <a:off x="1314725" y="445237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59D9E80-CEE5-4A3B-B7A5-074AF8077D14}"/>
              </a:ext>
            </a:extLst>
          </p:cNvPr>
          <p:cNvSpPr txBox="1"/>
          <p:nvPr/>
        </p:nvSpPr>
        <p:spPr>
          <a:xfrm>
            <a:off x="2063609" y="4452374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15,75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08C0449-6994-47A2-A79E-8C044E5D5977}"/>
              </a:ext>
            </a:extLst>
          </p:cNvPr>
          <p:cNvSpPr txBox="1"/>
          <p:nvPr/>
        </p:nvSpPr>
        <p:spPr>
          <a:xfrm>
            <a:off x="3717646" y="4439546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6,3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A47D72C-52D4-4120-8F10-BC2DD4EC28BA}"/>
              </a:ext>
            </a:extLst>
          </p:cNvPr>
          <p:cNvSpPr txBox="1"/>
          <p:nvPr/>
        </p:nvSpPr>
        <p:spPr>
          <a:xfrm>
            <a:off x="4474758" y="4452374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B97E9AE-728D-48EA-A059-DD19EC4B8D3A}"/>
              </a:ext>
            </a:extLst>
          </p:cNvPr>
          <p:cNvSpPr txBox="1"/>
          <p:nvPr/>
        </p:nvSpPr>
        <p:spPr>
          <a:xfrm>
            <a:off x="5309120" y="4449120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15,75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AFA56D1-65F9-49B2-AA73-DD1BEB592F4C}"/>
              </a:ext>
            </a:extLst>
          </p:cNvPr>
          <p:cNvSpPr txBox="1"/>
          <p:nvPr/>
        </p:nvSpPr>
        <p:spPr>
          <a:xfrm>
            <a:off x="4371113" y="5694680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vérifiée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6E696C0-E226-4149-BACD-B2ADA000E1DA}"/>
              </a:ext>
            </a:extLst>
          </p:cNvPr>
          <p:cNvSpPr txBox="1"/>
          <p:nvPr/>
        </p:nvSpPr>
        <p:spPr>
          <a:xfrm>
            <a:off x="2219376" y="4856717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OM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E3AB842-8642-42B9-9FC0-3270D9DF18A6}"/>
              </a:ext>
            </a:extLst>
          </p:cNvPr>
          <p:cNvSpPr txBox="1"/>
          <p:nvPr/>
        </p:nvSpPr>
        <p:spPr>
          <a:xfrm>
            <a:off x="2291092" y="5337168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OL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C4270F6-F3A4-43DF-BE54-6C346477C362}"/>
              </a:ext>
            </a:extLst>
          </p:cNvPr>
          <p:cNvSpPr txBox="1"/>
          <p:nvPr/>
        </p:nvSpPr>
        <p:spPr>
          <a:xfrm>
            <a:off x="3236815" y="4875503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49BB037-E0C0-438E-B321-43BEBA274F4D}"/>
              </a:ext>
            </a:extLst>
          </p:cNvPr>
          <p:cNvSpPr txBox="1"/>
          <p:nvPr/>
        </p:nvSpPr>
        <p:spPr>
          <a:xfrm>
            <a:off x="3210365" y="5345707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OK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9F79660-62F3-44EF-BD7F-35B2436DFD70}"/>
              </a:ext>
            </a:extLst>
          </p:cNvPr>
          <p:cNvSpPr txBox="1"/>
          <p:nvPr/>
        </p:nvSpPr>
        <p:spPr>
          <a:xfrm>
            <a:off x="1386324" y="6167071"/>
            <a:ext cx="28889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dans le même ordre</a:t>
            </a:r>
          </a:p>
        </p:txBody>
      </p:sp>
    </p:spTree>
    <p:extLst>
      <p:ext uri="{BB962C8B-B14F-4D97-AF65-F5344CB8AC3E}">
        <p14:creationId xmlns:p14="http://schemas.microsoft.com/office/powerpoint/2010/main" val="155137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0791ED-2A8A-48F9-B109-EAE9083C2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680"/>
            <a:ext cx="11891126" cy="33018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5E7557-D5F1-4A44-B18F-6BB8C34860C1}"/>
              </a:ext>
            </a:extLst>
          </p:cNvPr>
          <p:cNvSpPr txBox="1"/>
          <p:nvPr/>
        </p:nvSpPr>
        <p:spPr>
          <a:xfrm>
            <a:off x="4047561" y="1612268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sécantes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A4205B-1835-4700-9718-81D54588E817}"/>
              </a:ext>
            </a:extLst>
          </p:cNvPr>
          <p:cNvSpPr txBox="1"/>
          <p:nvPr/>
        </p:nvSpPr>
        <p:spPr>
          <a:xfrm>
            <a:off x="1424863" y="22006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0E7857-D0DB-4C40-BD02-5E623E3E9FB4}"/>
              </a:ext>
            </a:extLst>
          </p:cNvPr>
          <p:cNvSpPr txBox="1"/>
          <p:nvPr/>
        </p:nvSpPr>
        <p:spPr>
          <a:xfrm>
            <a:off x="3035835" y="220060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BC27BE-5080-42F0-BDE0-4B566CC16FEB}"/>
              </a:ext>
            </a:extLst>
          </p:cNvPr>
          <p:cNvSpPr txBox="1"/>
          <p:nvPr/>
        </p:nvSpPr>
        <p:spPr>
          <a:xfrm>
            <a:off x="4183523" y="2441599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AB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B25DA4-2160-4CCC-9E73-D547F4454DA8}"/>
              </a:ext>
            </a:extLst>
          </p:cNvPr>
          <p:cNvSpPr txBox="1"/>
          <p:nvPr/>
        </p:nvSpPr>
        <p:spPr>
          <a:xfrm>
            <a:off x="4169069" y="202885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AM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7502C7-8A0E-44FC-A746-E8C1A2ED882A}"/>
              </a:ext>
            </a:extLst>
          </p:cNvPr>
          <p:cNvSpPr txBox="1"/>
          <p:nvPr/>
        </p:nvSpPr>
        <p:spPr>
          <a:xfrm>
            <a:off x="5011838" y="2420065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998755-2059-45B5-AA9E-996372F04872}"/>
              </a:ext>
            </a:extLst>
          </p:cNvPr>
          <p:cNvSpPr txBox="1"/>
          <p:nvPr/>
        </p:nvSpPr>
        <p:spPr>
          <a:xfrm>
            <a:off x="4989246" y="1979934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AN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D8AC16-6139-4198-85DD-B81E8B7E3F5F}"/>
              </a:ext>
            </a:extLst>
          </p:cNvPr>
          <p:cNvSpPr txBox="1"/>
          <p:nvPr/>
        </p:nvSpPr>
        <p:spPr>
          <a:xfrm>
            <a:off x="4633740" y="2816626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5EEBA82-1F1F-4E2C-9A72-87F7B2C0D7B1}"/>
              </a:ext>
            </a:extLst>
          </p:cNvPr>
          <p:cNvSpPr txBox="1"/>
          <p:nvPr/>
        </p:nvSpPr>
        <p:spPr>
          <a:xfrm>
            <a:off x="5049849" y="3321861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parallèles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8B0596-F673-4E00-B1A5-B855642A73E5}"/>
              </a:ext>
            </a:extLst>
          </p:cNvPr>
          <p:cNvSpPr txBox="1"/>
          <p:nvPr/>
        </p:nvSpPr>
        <p:spPr>
          <a:xfrm>
            <a:off x="5807459" y="3827096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ordre</a:t>
            </a:r>
            <a:endParaRPr lang="fr-FR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73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134</Words>
  <Application>Microsoft Office PowerPoint</Application>
  <PresentationFormat>Grand écran</PresentationFormat>
  <Paragraphs>113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26</cp:revision>
  <dcterms:created xsi:type="dcterms:W3CDTF">2016-08-30T07:11:08Z</dcterms:created>
  <dcterms:modified xsi:type="dcterms:W3CDTF">2021-10-08T10:32:47Z</dcterms:modified>
</cp:coreProperties>
</file>